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2025/8/1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>
            <a:extLst>
              <a:ext uri="{FF2B5EF4-FFF2-40B4-BE49-F238E27FC236}">
                <a16:creationId xmlns:a16="http://schemas.microsoft.com/office/drawing/2014/main" id="{2A62FC9C-972A-3C76-987E-3DC42C9592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448" y="837858"/>
            <a:ext cx="1382828" cy="1382828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E458F3E4-192B-96DE-1654-0EDA0953EA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8867" y="821603"/>
            <a:ext cx="1375332" cy="1375332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56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7213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P3733</a:t>
            </a:r>
          </a:p>
          <a:p>
            <a:pPr algn="l"/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蛍光ペン</a:t>
            </a:r>
            <a:r>
              <a:rPr lang="en-US" altLang="ja-JP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本セット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:\160(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\176)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596505"/>
              </p:ext>
            </p:extLst>
          </p:nvPr>
        </p:nvGraphicFramePr>
        <p:xfrm>
          <a:off x="4795014" y="2931356"/>
          <a:ext cx="4122148" cy="1533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商品サイズ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12×12×122㎜(1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本あたり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本体色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ホワイト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インク色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ピンク・イエロー・ブルー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PET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ケース入り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梱入数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87824" y="262384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65E07596-D03F-2E92-D5DD-D390A30D26DB}"/>
              </a:ext>
            </a:extLst>
          </p:cNvPr>
          <p:cNvSpPr/>
          <p:nvPr/>
        </p:nvSpPr>
        <p:spPr>
          <a:xfrm>
            <a:off x="1262742" y="5495109"/>
            <a:ext cx="2168435" cy="1010193"/>
          </a:xfrm>
          <a:prstGeom prst="roundRect">
            <a:avLst>
              <a:gd name="adj" fmla="val 3372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8680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名入れが映えるホワイト軸の蛍光ペン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本セット。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F1D203F-ED00-AED8-C817-3D8E6D24CC08}"/>
              </a:ext>
            </a:extLst>
          </p:cNvPr>
          <p:cNvGrpSpPr/>
          <p:nvPr/>
        </p:nvGrpSpPr>
        <p:grpSpPr>
          <a:xfrm>
            <a:off x="4687824" y="4996844"/>
            <a:ext cx="4287006" cy="1382301"/>
            <a:chOff x="4572000" y="4834493"/>
            <a:chExt cx="4421446" cy="138230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FDB74455-880D-8D55-3B2D-6DA02534A97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5B317817-6CEE-0EDA-F267-A2F31660D92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479A82C6-F67C-BEE4-456E-12F9B3EE7BA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DD963ED1-6710-C256-C1BB-D563F435E1C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9568195-AA67-BABF-DAB4-758ACEE9260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9">
              <a:extLst>
                <a:ext uri="{FF2B5EF4-FFF2-40B4-BE49-F238E27FC236}">
                  <a16:creationId xmlns:a16="http://schemas.microsoft.com/office/drawing/2014/main" id="{D3ED364E-7B96-8A42-98C1-81EEF6BB56A0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6CA25B1-ACBF-4FCC-2D94-7FA74957F3B1}"/>
              </a:ext>
            </a:extLst>
          </p:cNvPr>
          <p:cNvSpPr txBox="1"/>
          <p:nvPr/>
        </p:nvSpPr>
        <p:spPr>
          <a:xfrm>
            <a:off x="1885787" y="6185976"/>
            <a:ext cx="9172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W50×H5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17336021-185E-886B-F15D-B54A7C7FBAF5}"/>
              </a:ext>
            </a:extLst>
          </p:cNvPr>
          <p:cNvSpPr/>
          <p:nvPr/>
        </p:nvSpPr>
        <p:spPr>
          <a:xfrm>
            <a:off x="1487155" y="5556738"/>
            <a:ext cx="221064" cy="17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41CBC255-6B74-46A0-1B05-881A6F40543D}"/>
              </a:ext>
            </a:extLst>
          </p:cNvPr>
          <p:cNvSpPr txBox="1"/>
          <p:nvPr/>
        </p:nvSpPr>
        <p:spPr>
          <a:xfrm>
            <a:off x="2064601" y="4793739"/>
            <a:ext cx="4924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ピンク</a:t>
            </a: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4B1A23D5-4236-A4B0-7977-55ADDD34BDA7}"/>
              </a:ext>
            </a:extLst>
          </p:cNvPr>
          <p:cNvSpPr txBox="1"/>
          <p:nvPr/>
        </p:nvSpPr>
        <p:spPr>
          <a:xfrm>
            <a:off x="2747890" y="4793739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イエロー</a:t>
            </a: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F47B5B43-AC24-FB81-4E70-4C32FCC79254}"/>
              </a:ext>
            </a:extLst>
          </p:cNvPr>
          <p:cNvSpPr txBox="1"/>
          <p:nvPr/>
        </p:nvSpPr>
        <p:spPr>
          <a:xfrm>
            <a:off x="3471371" y="4793739"/>
            <a:ext cx="4924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ブルー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9C860B5A-870C-4FC0-53AD-1AD167A3A94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784" y="3527322"/>
            <a:ext cx="1193263" cy="119326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85BDEEA0-C7B2-2E76-EBBC-1923CFEA9FC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510" y="3499193"/>
            <a:ext cx="1193263" cy="1193263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746F126D-069A-8061-14E2-2C23FB92CCC3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238" y="3482938"/>
            <a:ext cx="1193263" cy="1193263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ED5151D-21F9-E5CE-EF1C-334307D6323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32" t="5486" r="25781" b="5063"/>
          <a:stretch>
            <a:fillRect/>
          </a:stretch>
        </p:blipFill>
        <p:spPr>
          <a:xfrm>
            <a:off x="546265" y="2196933"/>
            <a:ext cx="1479710" cy="2470069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61105B0D-3F8D-37C5-0DA3-53670D3E5A1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4" t="40254" b="36871"/>
          <a:stretch>
            <a:fillRect/>
          </a:stretch>
        </p:blipFill>
        <p:spPr>
          <a:xfrm>
            <a:off x="1365662" y="5735782"/>
            <a:ext cx="2001393" cy="485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75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721</TotalTime>
  <Words>72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達也 内田</cp:lastModifiedBy>
  <cp:revision>35</cp:revision>
  <dcterms:created xsi:type="dcterms:W3CDTF">2023-01-27T06:17:12Z</dcterms:created>
  <dcterms:modified xsi:type="dcterms:W3CDTF">2025-08-01T06:26:40Z</dcterms:modified>
</cp:coreProperties>
</file>