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9" r:id="rId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AE2F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8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0637C-9B3C-4572-89F4-F78A8D846D60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A9ED1-23CF-482E-94F1-53AD3EA99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617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4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90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51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19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54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39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92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78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04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53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20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05613-6109-40B9-9F26-3FD75B42F5E2}" type="datetimeFigureOut">
              <a:rPr kumimoji="1" lang="ja-JP" altLang="en-US" smtClean="0"/>
              <a:t>2026/1/5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B2B4-FCDE-4D37-9AFC-3F8C423A69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67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8.png"/><Relationship Id="rId5" Type="http://schemas.openxmlformats.org/officeDocument/2006/relationships/image" Target="../media/image3.jpg"/><Relationship Id="rId10" Type="http://schemas.openxmlformats.org/officeDocument/2006/relationships/image" Target="../media/image7.jpg"/><Relationship Id="rId4" Type="http://schemas.microsoft.com/office/2007/relationships/hdphoto" Target="../media/hdphoto1.wdp"/><Relationship Id="rId9" Type="http://schemas.openxmlformats.org/officeDocument/2006/relationships/image" Target="../media/image6.jpg"/><Relationship Id="rId1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AA4520-7EDB-6E4D-640E-C4BC1D8A2330}"/>
              </a:ext>
            </a:extLst>
          </p:cNvPr>
          <p:cNvSpPr/>
          <p:nvPr/>
        </p:nvSpPr>
        <p:spPr>
          <a:xfrm>
            <a:off x="-12042" y="-9176"/>
            <a:ext cx="9156041" cy="6867176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600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8FF17852-6A80-3FFF-D0F0-36B5C58162B8}"/>
              </a:ext>
            </a:extLst>
          </p:cNvPr>
          <p:cNvSpPr/>
          <p:nvPr/>
        </p:nvSpPr>
        <p:spPr>
          <a:xfrm>
            <a:off x="151987" y="129669"/>
            <a:ext cx="8843967" cy="6589486"/>
          </a:xfrm>
          <a:prstGeom prst="roundRect">
            <a:avLst>
              <a:gd name="adj" fmla="val 596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　　　　ｔｔ</a:t>
            </a:r>
          </a:p>
        </p:txBody>
      </p:sp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53ECE64B-6042-1784-BBBF-B20D32404759}"/>
              </a:ext>
            </a:extLst>
          </p:cNvPr>
          <p:cNvSpPr/>
          <p:nvPr/>
        </p:nvSpPr>
        <p:spPr>
          <a:xfrm>
            <a:off x="341958" y="4850723"/>
            <a:ext cx="8457436" cy="1660922"/>
          </a:xfrm>
          <a:prstGeom prst="roundRect">
            <a:avLst>
              <a:gd name="adj" fmla="val 2507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EA526AA-771D-F5BA-9920-D872D0816C89}"/>
              </a:ext>
            </a:extLst>
          </p:cNvPr>
          <p:cNvSpPr txBox="1"/>
          <p:nvPr/>
        </p:nvSpPr>
        <p:spPr>
          <a:xfrm>
            <a:off x="2080781" y="346356"/>
            <a:ext cx="64251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7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バンブー</a:t>
            </a:r>
            <a:r>
              <a:rPr lang="en-US" altLang="ja-JP" sz="27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Bluetooth</a:t>
            </a:r>
            <a:r>
              <a:rPr lang="ja-JP" altLang="en-US" sz="27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ミニスピーカー</a:t>
            </a:r>
            <a:endParaRPr lang="ja-JP" altLang="en-US" sz="2700" b="1" i="0" u="sng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ABF95A4-4560-7989-3782-A930949E5BC6}"/>
              </a:ext>
            </a:extLst>
          </p:cNvPr>
          <p:cNvSpPr txBox="1"/>
          <p:nvPr/>
        </p:nvSpPr>
        <p:spPr>
          <a:xfrm>
            <a:off x="2110376" y="818607"/>
            <a:ext cx="61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竹とペットボトルをリサイクルしてできた生地を組み合わせた、環境にやさしいミニスピーカーです。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ワイヤレス＆手のひらにちょこんと乗るコンパクトサイズだから、気軽にどこへでも持ち運べます。</a:t>
            </a: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F08F7D3-6B9A-8864-6E44-4964C4F788AE}"/>
              </a:ext>
            </a:extLst>
          </p:cNvPr>
          <p:cNvGrpSpPr/>
          <p:nvPr/>
        </p:nvGrpSpPr>
        <p:grpSpPr>
          <a:xfrm>
            <a:off x="493486" y="332289"/>
            <a:ext cx="1555328" cy="908359"/>
            <a:chOff x="174172" y="192951"/>
            <a:chExt cx="1285129" cy="90835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DAD7A6F8-8C9D-A2F0-099B-15E0F3BC7938}"/>
                </a:ext>
              </a:extLst>
            </p:cNvPr>
            <p:cNvSpPr/>
            <p:nvPr/>
          </p:nvSpPr>
          <p:spPr>
            <a:xfrm>
              <a:off x="174172" y="252548"/>
              <a:ext cx="1184365" cy="696683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3400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E632AE80-7AD0-CEA3-8C7A-B7C677C70DBC}"/>
                </a:ext>
              </a:extLst>
            </p:cNvPr>
            <p:cNvSpPr/>
            <p:nvPr/>
          </p:nvSpPr>
          <p:spPr>
            <a:xfrm>
              <a:off x="293598" y="192951"/>
              <a:ext cx="58874" cy="908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4E22F76-8678-8676-FDF6-9EA4AFB1CD06}"/>
                </a:ext>
              </a:extLst>
            </p:cNvPr>
            <p:cNvSpPr txBox="1"/>
            <p:nvPr/>
          </p:nvSpPr>
          <p:spPr>
            <a:xfrm>
              <a:off x="403387" y="408095"/>
              <a:ext cx="10559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U3826</a:t>
              </a:r>
              <a:endParaRPr lang="en-US" altLang="ja-JP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E635D8F-8819-7BAA-F11C-96457E089528}"/>
              </a:ext>
            </a:extLst>
          </p:cNvPr>
          <p:cNvSpPr txBox="1"/>
          <p:nvPr/>
        </p:nvSpPr>
        <p:spPr>
          <a:xfrm>
            <a:off x="425622" y="5166581"/>
            <a:ext cx="4166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■商品サイズ：</a:t>
            </a:r>
            <a:r>
              <a:rPr lang="en-US" altLang="ja-JP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60×60×53mm</a:t>
            </a:r>
          </a:p>
          <a:p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■材質：</a:t>
            </a:r>
            <a:r>
              <a:rPr lang="en-US" altLang="ja-JP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RPET</a:t>
            </a:r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、竹、</a:t>
            </a:r>
            <a:r>
              <a:rPr lang="en-US" altLang="ja-JP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RABS</a:t>
            </a:r>
          </a:p>
          <a:p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■化粧箱サイズ（入）</a:t>
            </a:r>
            <a:r>
              <a:rPr lang="en-US" altLang="ja-JP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62×62×78mm</a:t>
            </a:r>
          </a:p>
          <a:p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■電源：リチウムイオンバッテリー</a:t>
            </a:r>
            <a:r>
              <a:rPr lang="en-US" altLang="ja-JP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300</a:t>
            </a:r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  <a:r>
              <a:rPr lang="en-US" altLang="ja-JP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Ah</a:t>
            </a:r>
          </a:p>
          <a:p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■充電ケーブル付属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2F16C60C-22AB-98DF-9FC3-1BD88C848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04" y="3261345"/>
            <a:ext cx="365792" cy="335309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DDCB1A83-FB60-32DD-75AB-0059C4FB5565}"/>
              </a:ext>
            </a:extLst>
          </p:cNvPr>
          <p:cNvSpPr txBox="1"/>
          <p:nvPr/>
        </p:nvSpPr>
        <p:spPr>
          <a:xfrm>
            <a:off x="6496204" y="3926077"/>
            <a:ext cx="19820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レーザー・シルク・インクジェット</a:t>
            </a:r>
            <a:endParaRPr lang="en-US" altLang="ja-JP" sz="1100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W20×H11</a:t>
            </a:r>
            <a:r>
              <a:rPr lang="ja-JP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㎜</a:t>
            </a:r>
            <a:endParaRPr lang="ja-JP" altLang="en-US" sz="1100" i="0" u="sng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0538185-5646-A402-2C8C-A5FE7574A8EF}"/>
              </a:ext>
            </a:extLst>
          </p:cNvPr>
          <p:cNvSpPr txBox="1"/>
          <p:nvPr/>
        </p:nvSpPr>
        <p:spPr>
          <a:xfrm>
            <a:off x="4224329" y="5155369"/>
            <a:ext cx="2138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＜備考＞</a:t>
            </a:r>
            <a:endParaRPr lang="en-US" altLang="ja-JP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◎</a:t>
            </a:r>
            <a:r>
              <a:rPr lang="en-US" altLang="ja-JP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個から受注対応商品</a:t>
            </a:r>
            <a:endParaRPr lang="en-US" altLang="ja-JP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4B82924-B778-619F-B3DF-01BF265F7D78}"/>
              </a:ext>
            </a:extLst>
          </p:cNvPr>
          <p:cNvSpPr txBox="1"/>
          <p:nvPr/>
        </p:nvSpPr>
        <p:spPr>
          <a:xfrm>
            <a:off x="4943418" y="3364070"/>
            <a:ext cx="7804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・名入れ</a:t>
            </a:r>
            <a:endParaRPr lang="ja-JP" altLang="en-US" sz="1200" b="1" i="0" u="sng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807320-A508-7145-DB2A-3E8D70562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5" y="792433"/>
            <a:ext cx="3954087" cy="39540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D52DF73-3D7F-C3AF-638C-6131B4DF5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0" t="25786" r="27503" b="25434"/>
          <a:stretch>
            <a:fillRect/>
          </a:stretch>
        </p:blipFill>
        <p:spPr>
          <a:xfrm>
            <a:off x="5568670" y="3743880"/>
            <a:ext cx="725142" cy="7952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E407353-C453-3D41-A0CA-82AFB237E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97" y="1372332"/>
            <a:ext cx="1879776" cy="187977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4E5674B-0B7B-2223-F20D-255383018B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100">
            <a:off x="2366673" y="2969629"/>
            <a:ext cx="2374356" cy="237435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1E45507-D6FB-0D53-E79D-E71DBD7D6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83" y="4928703"/>
            <a:ext cx="1507396" cy="150739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1DB3954-D60A-989E-47FB-82CCFD3443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75" y="1379288"/>
            <a:ext cx="1879776" cy="1879776"/>
          </a:xfrm>
          <a:prstGeom prst="rect">
            <a:avLst/>
          </a:prstGeom>
        </p:spPr>
      </p:pic>
      <p:pic>
        <p:nvPicPr>
          <p:cNvPr id="25" name="グラフィックス 24">
            <a:extLst>
              <a:ext uri="{FF2B5EF4-FFF2-40B4-BE49-F238E27FC236}">
                <a16:creationId xmlns:a16="http://schemas.microsoft.com/office/drawing/2014/main" id="{407528EB-97FB-0791-F33B-8E29FCA60C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7460" t="43054" r="40960" b="48721"/>
          <a:stretch>
            <a:fillRect/>
          </a:stretch>
        </p:blipFill>
        <p:spPr>
          <a:xfrm>
            <a:off x="241821" y="1848140"/>
            <a:ext cx="1326177" cy="942072"/>
          </a:xfrm>
          <a:prstGeom prst="rect">
            <a:avLst/>
          </a:prstGeom>
        </p:spPr>
      </p:pic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D27AD7BF-1E8F-AF43-BD8C-82C4452525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7013" t="28132" r="39437" b="63693"/>
          <a:stretch>
            <a:fillRect/>
          </a:stretch>
        </p:blipFill>
        <p:spPr>
          <a:xfrm>
            <a:off x="2863808" y="2481789"/>
            <a:ext cx="1678822" cy="12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9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1377</TotalTime>
  <Words>92</Words>
  <Application>Microsoft Office PowerPoint</Application>
  <PresentationFormat>画面に合わせる (4:3)</PresentationFormat>
  <Paragraphs>15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Meiryo UI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達也</dc:creator>
  <cp:lastModifiedBy>CO LTD NEED</cp:lastModifiedBy>
  <cp:revision>81</cp:revision>
  <cp:lastPrinted>2024-02-06T02:56:29Z</cp:lastPrinted>
  <dcterms:created xsi:type="dcterms:W3CDTF">2023-01-27T06:17:12Z</dcterms:created>
  <dcterms:modified xsi:type="dcterms:W3CDTF">2026-01-05T07:38:09Z</dcterms:modified>
</cp:coreProperties>
</file>