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AE2F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176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637C-9B3C-4572-89F4-F78A8D846D60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9ED1-23CF-482E-94F1-53AD3EA9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2026/1/5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-12042" y="-9176"/>
            <a:ext cx="9156041" cy="6867176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19836" y="89840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　　　　ｔｔ</a:t>
            </a:r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341958" y="4850723"/>
            <a:ext cx="8457436" cy="1660922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1" y="346356"/>
            <a:ext cx="642519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バンブーワイヤレス充電器＆ケーブルセット</a:t>
            </a:r>
            <a:endParaRPr lang="ja-JP" altLang="en-US" sz="27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6" y="818607"/>
            <a:ext cx="612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Type-C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ケーブルと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つの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アダプター（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Type-A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Micro-B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Lightning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）をすっきり収納。</a:t>
            </a:r>
            <a:b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ケース本体はワイヤレス充電器としても使える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2WAY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仕様。収納されているケーブルには、廃棄される小麦わらを配合。見た目もナチュラルで、毎日持ち歩きたくなるデザインです。</a:t>
            </a:r>
          </a:p>
          <a:p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U3825</a:t>
              </a:r>
              <a:endParaRPr lang="en-US" altLang="ja-JP" sz="20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425622" y="5065964"/>
            <a:ext cx="41664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:78×78×16mm</a:t>
            </a: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竹、小麦わら、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TPE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、磁石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■化粧箱サイズ（入）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92×81×18mm</a:t>
            </a: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■ワイヤレス出力：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15W</a:t>
            </a: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Type-C to C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ケーブル付属、</a:t>
            </a: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変換アダプター（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Type-A/Micro-B/Lightning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）付属</a:t>
            </a:r>
          </a:p>
          <a:p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2F16C60C-22AB-98DF-9FC3-1BD88C84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04" y="3261345"/>
            <a:ext cx="365792" cy="335309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DCB1A83-FB60-32DD-75AB-0059C4FB5565}"/>
              </a:ext>
            </a:extLst>
          </p:cNvPr>
          <p:cNvSpPr txBox="1"/>
          <p:nvPr/>
        </p:nvSpPr>
        <p:spPr>
          <a:xfrm>
            <a:off x="6841663" y="4295225"/>
            <a:ext cx="19820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レーザー・シルク・インクジェット</a:t>
            </a:r>
            <a:endParaRPr lang="en-US" altLang="ja-JP" sz="11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W60×H20</a:t>
            </a:r>
            <a:r>
              <a:rPr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ja-JP" altLang="en-US" sz="1100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538185-5646-A402-2C8C-A5FE7574A8EF}"/>
              </a:ext>
            </a:extLst>
          </p:cNvPr>
          <p:cNvSpPr txBox="1"/>
          <p:nvPr/>
        </p:nvSpPr>
        <p:spPr>
          <a:xfrm>
            <a:off x="4792798" y="5079548"/>
            <a:ext cx="2138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＜備考＞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◎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4B82924-B778-619F-B3DF-01BF265F7D78}"/>
              </a:ext>
            </a:extLst>
          </p:cNvPr>
          <p:cNvSpPr txBox="1"/>
          <p:nvPr/>
        </p:nvSpPr>
        <p:spPr>
          <a:xfrm>
            <a:off x="7545686" y="3300226"/>
            <a:ext cx="7804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・名入れ</a:t>
            </a:r>
            <a:endParaRPr lang="ja-JP" altLang="en-US" sz="12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2CB9B5-3EAB-9593-FB00-56300954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54" y="1372332"/>
            <a:ext cx="1879775" cy="1879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8F20F0D-106B-BE7E-3F88-6772750F2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29314" r="51160" b="31321"/>
          <a:stretch>
            <a:fillRect/>
          </a:stretch>
        </p:blipFill>
        <p:spPr>
          <a:xfrm>
            <a:off x="7214221" y="3629556"/>
            <a:ext cx="549271" cy="56665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87F22DF-CA1F-3BD1-F2B1-148E78A8A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500" r="96667">
                        <a14:foregroundMark x1="89167" y1="24167" x2="93690" y2="38333"/>
                        <a14:foregroundMark x1="93690" y1="38333" x2="91905" y2="40476"/>
                        <a14:foregroundMark x1="96667" y1="33214" x2="96667" y2="27143"/>
                        <a14:foregroundMark x1="43214" y1="80714" x2="29643" y2="87857"/>
                        <a14:foregroundMark x1="29643" y1="87857" x2="24881" y2="88929"/>
                        <a14:foregroundMark x1="25238" y1="88929" x2="9643" y2="82976"/>
                        <a14:foregroundMark x1="9643" y1="82976" x2="2738" y2="66190"/>
                        <a14:foregroundMark x1="2738" y1="66190" x2="7500" y2="50952"/>
                        <a14:foregroundMark x1="7500" y1="50952" x2="9643" y2="80952"/>
                        <a14:foregroundMark x1="9643" y1="80952" x2="23214" y2="88095"/>
                        <a14:foregroundMark x1="23214" y1="88095" x2="27143" y2="87976"/>
                        <a14:foregroundMark x1="6905" y1="81190" x2="2500" y2="66905"/>
                        <a14:foregroundMark x1="2500" y1="66905" x2="8095" y2="49286"/>
                        <a14:foregroundMark x1="8095" y1="49286" x2="10000" y2="63810"/>
                        <a14:foregroundMark x1="10000" y1="63810" x2="7143" y2="69643"/>
                        <a14:foregroundMark x1="7143" y1="50238" x2="16905" y2="43214"/>
                        <a14:foregroundMark x1="17381" y1="43214" x2="12381" y2="41429"/>
                        <a14:foregroundMark x1="13690" y1="41667" x2="19405" y2="45119"/>
                        <a14:foregroundMark x1="5952" y1="79167" x2="2500" y2="64048"/>
                        <a14:foregroundMark x1="2500" y1="64048" x2="5238" y2="58690"/>
                        <a14:foregroundMark x1="4167" y1="73929" x2="4048" y2="59167"/>
                        <a14:foregroundMark x1="4048" y1="59167" x2="10952" y2="45119"/>
                        <a14:foregroundMark x1="10952" y1="45119" x2="12738" y2="43452"/>
                        <a14:foregroundMark x1="33690" y1="86905" x2="36905" y2="84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4" y="1156822"/>
            <a:ext cx="3835966" cy="38359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60A95F3-E01E-64C5-F15C-62071B66E5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22" y="4924477"/>
            <a:ext cx="1498427" cy="149842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61EE5DD-D094-C19C-A484-D7CF065F7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4" t="29564" r="9721" b="31321"/>
          <a:stretch>
            <a:fillRect/>
          </a:stretch>
        </p:blipFill>
        <p:spPr>
          <a:xfrm>
            <a:off x="7935910" y="3625344"/>
            <a:ext cx="554846" cy="56305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AEA81B9-265A-BC3D-3518-4C990EDCEB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34" y="1748620"/>
            <a:ext cx="1403321" cy="140332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A322A50-9E2A-E2A4-C746-FDCD9D8286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35" y="3282491"/>
            <a:ext cx="1381132" cy="138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1357</TotalTime>
  <Words>129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76</cp:revision>
  <cp:lastPrinted>2024-02-06T02:56:29Z</cp:lastPrinted>
  <dcterms:created xsi:type="dcterms:W3CDTF">2023-01-27T06:17:12Z</dcterms:created>
  <dcterms:modified xsi:type="dcterms:W3CDTF">2026-01-05T07:16:41Z</dcterms:modified>
</cp:coreProperties>
</file>