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AE2F7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microsoft.com/office/2007/relationships/hdphoto" Target="../media/hdphoto1.wdp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-12041" y="-9176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19836" y="89840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　　　　ｔｔ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1958" y="4850722"/>
            <a:ext cx="8457436" cy="1780485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バンブー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ハブ</a:t>
            </a:r>
            <a:endParaRPr lang="ja-JP" altLang="en-US" sz="27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680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竹から作られた温かみのあるデザインが特徴。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ケーブルには小麦わらを配合し、環境に配慮した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ハブ。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U3824</a:t>
              </a:r>
              <a:endParaRPr lang="en-US" altLang="ja-JP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88408" y="5075859"/>
            <a:ext cx="30905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:95 × 32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竹、小麦わら、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TPE</a:t>
            </a: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■白箱入り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■入力・出力／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Type-A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                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Type-C ×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Type-C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変換アダプタ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付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F16C60C-22AB-98DF-9FC3-1BD88C84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04" y="3261345"/>
            <a:ext cx="365792" cy="335309"/>
          </a:xfrm>
          <a:prstGeom prst="rect">
            <a:avLst/>
          </a:prstGeom>
        </p:spPr>
      </p:pic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7486307" y="3781260"/>
            <a:ext cx="129478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レーザー・シルク・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インクジェット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W25×H25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1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0538185-5646-A402-2C8C-A5FE7574A8EF}"/>
              </a:ext>
            </a:extLst>
          </p:cNvPr>
          <p:cNvSpPr txBox="1"/>
          <p:nvPr/>
        </p:nvSpPr>
        <p:spPr>
          <a:xfrm>
            <a:off x="3682128" y="5075859"/>
            <a:ext cx="30905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＜備考＞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7A65BF4-74D9-EAB3-B7E4-057FB28ACC68}"/>
              </a:ext>
            </a:extLst>
          </p:cNvPr>
          <p:cNvSpPr/>
          <p:nvPr/>
        </p:nvSpPr>
        <p:spPr>
          <a:xfrm>
            <a:off x="-1628797" y="117089"/>
            <a:ext cx="1436529" cy="1436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B82924-B778-619F-B3DF-01BF265F7D78}"/>
              </a:ext>
            </a:extLst>
          </p:cNvPr>
          <p:cNvSpPr txBox="1"/>
          <p:nvPr/>
        </p:nvSpPr>
        <p:spPr>
          <a:xfrm>
            <a:off x="7199295" y="3300226"/>
            <a:ext cx="7804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・名入れ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3DC1239-343A-8ACF-2E76-513B061F6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0238" y1="37262" x2="30476" y2="34167"/>
                        <a14:foregroundMark x1="30476" y1="34167" x2="21190" y2="36190"/>
                        <a14:foregroundMark x1="21190" y1="36190" x2="14167" y2="40476"/>
                        <a14:foregroundMark x1="14167" y1="40476" x2="10000" y2="46905"/>
                        <a14:foregroundMark x1="10000" y1="46905" x2="11310" y2="55000"/>
                        <a14:foregroundMark x1="11310" y1="55000" x2="18095" y2="61548"/>
                        <a14:foregroundMark x1="18095" y1="61548" x2="45119" y2="68810"/>
                        <a14:foregroundMark x1="45119" y1="68810" x2="45119" y2="688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16" y="835353"/>
            <a:ext cx="4324636" cy="432463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64AAE5A9-1E7E-6BDD-52EC-2989B5A53A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0259" y="4976259"/>
            <a:ext cx="1498426" cy="149842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1DF6FB8-CAFE-9A5C-028F-4F0A4A48E6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168" y="1175483"/>
            <a:ext cx="2020703" cy="202070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9B67089-0687-146A-B85B-779FC2F845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95" y="3024018"/>
            <a:ext cx="1373356" cy="1373356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CB98C77-8D21-3520-7061-C1780CF35A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795" y="1417425"/>
            <a:ext cx="1414729" cy="1414729"/>
          </a:xfrm>
          <a:prstGeom prst="rect">
            <a:avLst/>
          </a:prstGeom>
        </p:spPr>
      </p:pic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D19149D-F699-0EF7-D13D-75264428193E}"/>
              </a:ext>
            </a:extLst>
          </p:cNvPr>
          <p:cNvSpPr/>
          <p:nvPr/>
        </p:nvSpPr>
        <p:spPr>
          <a:xfrm>
            <a:off x="4652795" y="3024018"/>
            <a:ext cx="1381132" cy="13733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D62E795C-27BF-6E52-9C88-5814B4A56A3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57" t="38730" r="22655" b="41297"/>
          <a:stretch>
            <a:fillRect/>
          </a:stretch>
        </p:blipFill>
        <p:spPr>
          <a:xfrm>
            <a:off x="6497999" y="3912332"/>
            <a:ext cx="1091520" cy="40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1331</TotalTime>
  <Words>96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74</cp:revision>
  <cp:lastPrinted>2024-02-06T02:56:29Z</cp:lastPrinted>
  <dcterms:created xsi:type="dcterms:W3CDTF">2023-01-27T06:17:12Z</dcterms:created>
  <dcterms:modified xsi:type="dcterms:W3CDTF">2026-01-05T06:38:44Z</dcterms:modified>
</cp:coreProperties>
</file>