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FAE2F7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8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637C-9B3C-4572-89F4-F78A8D846D60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A9ED1-23CF-482E-94F1-53AD3EA99B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617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jpg"/><Relationship Id="rId5" Type="http://schemas.openxmlformats.org/officeDocument/2006/relationships/image" Target="../media/image3.png"/><Relationship Id="rId10" Type="http://schemas.openxmlformats.org/officeDocument/2006/relationships/image" Target="../media/image7.jpg"/><Relationship Id="rId4" Type="http://schemas.microsoft.com/office/2007/relationships/hdphoto" Target="../media/hdphoto1.wdp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7AA4520-7EDB-6E4D-640E-C4BC1D8A2330}"/>
              </a:ext>
            </a:extLst>
          </p:cNvPr>
          <p:cNvSpPr/>
          <p:nvPr/>
        </p:nvSpPr>
        <p:spPr>
          <a:xfrm>
            <a:off x="-12041" y="-9176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56000">
                <a:schemeClr val="bg1"/>
              </a:gs>
              <a:gs pos="100000">
                <a:schemeClr val="bg1">
                  <a:lumMod val="50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FF17852-6A80-3FFF-D0F0-36B5C58162B8}"/>
              </a:ext>
            </a:extLst>
          </p:cNvPr>
          <p:cNvSpPr/>
          <p:nvPr/>
        </p:nvSpPr>
        <p:spPr>
          <a:xfrm>
            <a:off x="119836" y="89840"/>
            <a:ext cx="8880246" cy="6589486"/>
          </a:xfrm>
          <a:prstGeom prst="roundRect">
            <a:avLst>
              <a:gd name="adj" fmla="val 596"/>
            </a:avLst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</a:rPr>
              <a:t>　　　　ｔｔ</a:t>
            </a:r>
          </a:p>
        </p:txBody>
      </p:sp>
      <p:sp>
        <p:nvSpPr>
          <p:cNvPr id="67" name="四角形: 角を丸くする 66">
            <a:extLst>
              <a:ext uri="{FF2B5EF4-FFF2-40B4-BE49-F238E27FC236}">
                <a16:creationId xmlns:a16="http://schemas.microsoft.com/office/drawing/2014/main" id="{53ECE64B-6042-1784-BBBF-B20D32404759}"/>
              </a:ext>
            </a:extLst>
          </p:cNvPr>
          <p:cNvSpPr/>
          <p:nvPr/>
        </p:nvSpPr>
        <p:spPr>
          <a:xfrm>
            <a:off x="341958" y="4850722"/>
            <a:ext cx="8457436" cy="1780485"/>
          </a:xfrm>
          <a:prstGeom prst="roundRect">
            <a:avLst>
              <a:gd name="adj" fmla="val 2507"/>
            </a:avLst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EA526AA-771D-F5BA-9920-D872D0816C89}"/>
              </a:ext>
            </a:extLst>
          </p:cNvPr>
          <p:cNvSpPr txBox="1"/>
          <p:nvPr/>
        </p:nvSpPr>
        <p:spPr>
          <a:xfrm>
            <a:off x="2080781" y="346356"/>
            <a:ext cx="577131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コードリール３</a:t>
            </a:r>
            <a:r>
              <a:rPr lang="en-US" altLang="ja-JP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in</a:t>
            </a:r>
            <a:r>
              <a:rPr lang="ja-JP" altLang="en-US" sz="27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１充電ケーブル</a:t>
            </a:r>
            <a:endParaRPr lang="ja-JP" altLang="en-US" sz="27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3ABF95A4-4560-7989-3782-A930949E5BC6}"/>
              </a:ext>
            </a:extLst>
          </p:cNvPr>
          <p:cNvSpPr txBox="1"/>
          <p:nvPr/>
        </p:nvSpPr>
        <p:spPr>
          <a:xfrm>
            <a:off x="2110378" y="818607"/>
            <a:ext cx="3680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リール式のマルチ充電ケーブル。ケーブルが絡みにくく、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スッキリ＆コンパクトに収納できます。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8F08F7D3-6B9A-8864-6E44-4964C4F788AE}"/>
              </a:ext>
            </a:extLst>
          </p:cNvPr>
          <p:cNvGrpSpPr/>
          <p:nvPr/>
        </p:nvGrpSpPr>
        <p:grpSpPr>
          <a:xfrm>
            <a:off x="493486" y="332289"/>
            <a:ext cx="1555328" cy="908359"/>
            <a:chOff x="174172" y="192951"/>
            <a:chExt cx="1285129" cy="908359"/>
          </a:xfrm>
        </p:grpSpPr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DAD7A6F8-8C9D-A2F0-099B-15E0F3BC7938}"/>
                </a:ext>
              </a:extLst>
            </p:cNvPr>
            <p:cNvSpPr/>
            <p:nvPr/>
          </p:nvSpPr>
          <p:spPr>
            <a:xfrm>
              <a:off x="174172" y="252548"/>
              <a:ext cx="1184365" cy="696683"/>
            </a:xfrm>
            <a:prstGeom prst="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34000">
                  <a:schemeClr val="bg1"/>
                </a:gs>
                <a:gs pos="100000">
                  <a:schemeClr val="bg1">
                    <a:lumMod val="50000"/>
                  </a:schemeClr>
                </a:gs>
              </a:gsLst>
              <a:lin ang="7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E632AE80-7AD0-CEA3-8C7A-B7C677C70DBC}"/>
                </a:ext>
              </a:extLst>
            </p:cNvPr>
            <p:cNvSpPr/>
            <p:nvPr/>
          </p:nvSpPr>
          <p:spPr>
            <a:xfrm>
              <a:off x="293598" y="192951"/>
              <a:ext cx="58874" cy="9083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44E22F76-8678-8676-FDF6-9EA4AFB1CD06}"/>
                </a:ext>
              </a:extLst>
            </p:cNvPr>
            <p:cNvSpPr txBox="1"/>
            <p:nvPr/>
          </p:nvSpPr>
          <p:spPr>
            <a:xfrm>
              <a:off x="403387" y="408095"/>
              <a:ext cx="1055914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U3823</a:t>
              </a:r>
              <a:endParaRPr lang="en-US" altLang="ja-JP" sz="2000" b="1" i="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E635D8F-8819-7BAA-F11C-96457E089528}"/>
              </a:ext>
            </a:extLst>
          </p:cNvPr>
          <p:cNvSpPr txBox="1"/>
          <p:nvPr/>
        </p:nvSpPr>
        <p:spPr>
          <a:xfrm>
            <a:off x="588408" y="5075859"/>
            <a:ext cx="326078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■商品サイズ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:Φ60 × 22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270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■材質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:ABS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TPE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、アルミニウム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■カラー：ホワイト、ブラック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■白箱入り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■入力／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Type-A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出力／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Type-C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Micro-USB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USB2.0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）、　　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Lightning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F16C60C-22AB-98DF-9FC3-1BD88C848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04" y="3261345"/>
            <a:ext cx="365792" cy="335309"/>
          </a:xfrm>
          <a:prstGeom prst="rect">
            <a:avLst/>
          </a:prstGeom>
        </p:spPr>
      </p:pic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DDCB1A83-FB60-32DD-75AB-0059C4FB5565}"/>
              </a:ext>
            </a:extLst>
          </p:cNvPr>
          <p:cNvSpPr txBox="1"/>
          <p:nvPr/>
        </p:nvSpPr>
        <p:spPr>
          <a:xfrm>
            <a:off x="7486307" y="3894379"/>
            <a:ext cx="1294785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レーザー・シルク・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インクジェット</a:t>
            </a:r>
            <a:endParaRPr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W25×H25</a:t>
            </a:r>
            <a:r>
              <a:rPr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  <a:endParaRPr lang="ja-JP" altLang="en-US" sz="1100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A0538185-5646-A402-2C8C-A5FE7574A8EF}"/>
              </a:ext>
            </a:extLst>
          </p:cNvPr>
          <p:cNvSpPr txBox="1"/>
          <p:nvPr/>
        </p:nvSpPr>
        <p:spPr>
          <a:xfrm>
            <a:off x="3748614" y="5093066"/>
            <a:ext cx="30905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＜備考＞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◎</a:t>
            </a:r>
            <a:r>
              <a:rPr lang="en-US" altLang="ja-JP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個から受注対応商品</a:t>
            </a:r>
            <a:endParaRPr lang="en-US" altLang="ja-JP" sz="1200" b="1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77A65BF4-74D9-EAB3-B7E4-057FB28ACC68}"/>
              </a:ext>
            </a:extLst>
          </p:cNvPr>
          <p:cNvSpPr/>
          <p:nvPr/>
        </p:nvSpPr>
        <p:spPr>
          <a:xfrm>
            <a:off x="-1628797" y="117089"/>
            <a:ext cx="1436529" cy="1436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4FCAB39-F6B0-FBF1-2513-1F045B6F4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3810" y1="39524" x2="62500" y2="38929"/>
                        <a14:foregroundMark x1="62500" y1="38929" x2="66786" y2="37024"/>
                        <a14:foregroundMark x1="72262" y1="26190" x2="83690" y2="12857"/>
                        <a14:foregroundMark x1="28929" y1="35595" x2="20476" y2="41786"/>
                        <a14:foregroundMark x1="20476" y1="41786" x2="15833" y2="50952"/>
                        <a14:foregroundMark x1="15833" y1="50952" x2="13929" y2="61071"/>
                        <a14:foregroundMark x1="13929" y1="61071" x2="15952" y2="69286"/>
                        <a14:foregroundMark x1="15952" y1="69286" x2="24881" y2="78690"/>
                        <a14:foregroundMark x1="24881" y1="78690" x2="53810" y2="85952"/>
                        <a14:foregroundMark x1="49048" y1="89405" x2="38929" y2="86071"/>
                        <a14:foregroundMark x1="65000" y1="72381" x2="47738" y2="75119"/>
                        <a14:foregroundMark x1="63333" y1="71310" x2="54762" y2="71310"/>
                        <a14:foregroundMark x1="66786" y1="58810" x2="49048" y2="65714"/>
                        <a14:foregroundMark x1="65595" y1="57976" x2="53571" y2="62381"/>
                        <a14:foregroundMark x1="51667" y1="65714" x2="40238" y2="69048"/>
                        <a14:foregroundMark x1="40238" y1="69048" x2="32619" y2="69048"/>
                        <a14:foregroundMark x1="32619" y1="69048" x2="22500" y2="64286"/>
                        <a14:foregroundMark x1="22500" y1="64286" x2="20714" y2="62262"/>
                        <a14:foregroundMark x1="22857" y1="41786" x2="29643" y2="38333"/>
                        <a14:foregroundMark x1="29643" y1="38333" x2="30357" y2="37381"/>
                        <a14:foregroundMark x1="25119" y1="41190" x2="15476" y2="51310"/>
                        <a14:foregroundMark x1="15476" y1="51310" x2="15476" y2="51310"/>
                        <a14:foregroundMark x1="14286" y1="55833" x2="16905" y2="46071"/>
                        <a14:foregroundMark x1="16905" y1="46071" x2="23690" y2="37857"/>
                        <a14:foregroundMark x1="59762" y1="13214" x2="69762" y2="17976"/>
                        <a14:foregroundMark x1="69762" y1="17976" x2="73095" y2="21905"/>
                        <a14:foregroundMark x1="72857" y1="23333" x2="71071" y2="21429"/>
                        <a14:foregroundMark x1="69643" y1="35714" x2="72857" y2="27619"/>
                        <a14:foregroundMark x1="72857" y1="27619" x2="73095" y2="25238"/>
                        <a14:foregroundMark x1="64286" y1="37024" x2="56429" y2="386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731" y="1221898"/>
            <a:ext cx="3628824" cy="3628824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DDC271DD-0DB6-7BF1-6F2F-4FFF30AA93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74881" y1="10595" x2="73214" y2="21786"/>
                        <a14:foregroundMark x1="66667" y1="20595" x2="56786" y2="15238"/>
                        <a14:foregroundMark x1="56786" y1="15238" x2="50000" y2="15833"/>
                        <a14:foregroundMark x1="69643" y1="25714" x2="70119" y2="32500"/>
                        <a14:foregroundMark x1="66190" y1="19881" x2="60000" y2="15714"/>
                        <a14:foregroundMark x1="60000" y1="15714" x2="57143" y2="14881"/>
                        <a14:foregroundMark x1="76310" y1="16548" x2="73452" y2="22024"/>
                        <a14:foregroundMark x1="27262" y1="49167" x2="26190" y2="53690"/>
                        <a14:foregroundMark x1="26667" y1="48095" x2="24643" y2="528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692" y="1883118"/>
            <a:ext cx="2967604" cy="296760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2FC4918-AE4A-4734-AF95-04938670156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0260" y="4974352"/>
            <a:ext cx="1498425" cy="14984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9917DDD-94BB-B22A-22CC-70186284E81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169" y="1175483"/>
            <a:ext cx="2020703" cy="2020703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815A51B-0C02-95B8-DDFD-BBF858EF501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78" t="25554" r="35437" b="29776"/>
          <a:stretch>
            <a:fillRect/>
          </a:stretch>
        </p:blipFill>
        <p:spPr>
          <a:xfrm>
            <a:off x="6741808" y="3456141"/>
            <a:ext cx="780449" cy="126381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0AF002A-08D8-70FC-1E08-11B13DB6238D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477" y="1175483"/>
            <a:ext cx="1401449" cy="1401449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35B6E9A-28B1-EDA3-9C35-1011AF5013C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476" y="2836935"/>
            <a:ext cx="1401449" cy="1401449"/>
          </a:xfrm>
          <a:prstGeom prst="rect">
            <a:avLst/>
          </a:prstGeom>
        </p:spPr>
      </p:pic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D19149D-F699-0EF7-D13D-75264428193E}"/>
              </a:ext>
            </a:extLst>
          </p:cNvPr>
          <p:cNvSpPr/>
          <p:nvPr/>
        </p:nvSpPr>
        <p:spPr>
          <a:xfrm>
            <a:off x="5038476" y="2823655"/>
            <a:ext cx="1381132" cy="132887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04B82924-B778-619F-B3DF-01BF265F7D78}"/>
              </a:ext>
            </a:extLst>
          </p:cNvPr>
          <p:cNvSpPr txBox="1"/>
          <p:nvPr/>
        </p:nvSpPr>
        <p:spPr>
          <a:xfrm>
            <a:off x="7353252" y="3279134"/>
            <a:ext cx="78044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・名入れ</a:t>
            </a:r>
            <a:endParaRPr lang="ja-JP" altLang="en-US" sz="1200" b="1" i="0" u="sng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72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1223</TotalTime>
  <Words>93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71</cp:revision>
  <cp:lastPrinted>2024-02-06T02:56:29Z</cp:lastPrinted>
  <dcterms:created xsi:type="dcterms:W3CDTF">2023-01-27T06:17:12Z</dcterms:created>
  <dcterms:modified xsi:type="dcterms:W3CDTF">2026-01-05T06:38:16Z</dcterms:modified>
</cp:coreProperties>
</file>