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AE2F7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microsoft.com/office/2007/relationships/hdphoto" Target="../media/hdphoto1.wdp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-12042" y="0"/>
            <a:ext cx="9156041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19836" y="112076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ｔｔ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1958" y="4850722"/>
            <a:ext cx="8457436" cy="1780485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バンブー３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１充電ケーブル</a:t>
            </a:r>
            <a:endParaRPr lang="ja-JP" altLang="en-US" sz="27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680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温かみのある竹の質感が特徴。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１つで様々なデバイスに対応できる便利なマルチケーブル。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U3822</a:t>
              </a:r>
              <a:endParaRPr lang="en-US" altLang="ja-JP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88408" y="5075859"/>
            <a:ext cx="31999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:Φ39 × 12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205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竹、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TPE</a:t>
            </a: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■カラー：ホワイト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■白箱入り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■入力／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Type-A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Type-C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Micro-USB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）、　　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Lightning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F16C60C-22AB-98DF-9FC3-1BD88C84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04" y="3261345"/>
            <a:ext cx="365792" cy="335309"/>
          </a:xfrm>
          <a:prstGeom prst="rect">
            <a:avLst/>
          </a:prstGeom>
        </p:spPr>
      </p:pic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7396171" y="3725078"/>
            <a:ext cx="129478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レーザー・シルク・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インクジェット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W20×H20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1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B82924-B778-619F-B3DF-01BF265F7D78}"/>
              </a:ext>
            </a:extLst>
          </p:cNvPr>
          <p:cNvSpPr txBox="1"/>
          <p:nvPr/>
        </p:nvSpPr>
        <p:spPr>
          <a:xfrm>
            <a:off x="6097171" y="3395177"/>
            <a:ext cx="7804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・名入れ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0538185-5646-A402-2C8C-A5FE7574A8EF}"/>
              </a:ext>
            </a:extLst>
          </p:cNvPr>
          <p:cNvSpPr txBox="1"/>
          <p:nvPr/>
        </p:nvSpPr>
        <p:spPr>
          <a:xfrm>
            <a:off x="3682128" y="5075859"/>
            <a:ext cx="30905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＜備考＞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26C34BC-F7C6-9BB5-E2BA-1EA9C34309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952" b="92738" l="10000" r="90000">
                        <a14:foregroundMark x1="60476" y1="10595" x2="70476" y2="6071"/>
                        <a14:foregroundMark x1="70476" y1="6071" x2="72738" y2="9643"/>
                        <a14:foregroundMark x1="55833" y1="48929" x2="52738" y2="59048"/>
                        <a14:foregroundMark x1="52738" y1="59048" x2="45238" y2="67619"/>
                        <a14:foregroundMark x1="20833" y1="72381" x2="31548" y2="69286"/>
                        <a14:foregroundMark x1="35476" y1="70000" x2="44643" y2="66548"/>
                        <a14:foregroundMark x1="44643" y1="66548" x2="46548" y2="65000"/>
                        <a14:foregroundMark x1="47619" y1="92738" x2="51071" y2="90000"/>
                        <a14:foregroundMark x1="36667" y1="89048" x2="54286" y2="63333"/>
                        <a14:foregroundMark x1="54286" y1="63333" x2="55714" y2="586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6" y="1116944"/>
            <a:ext cx="3762255" cy="376225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340EDD0-E765-0265-C28F-7172F69582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019" y="4974353"/>
            <a:ext cx="1498425" cy="149842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0D7249D-667C-BF94-EF3D-678E09552E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201" y="2674995"/>
            <a:ext cx="1664712" cy="1664712"/>
          </a:xfrm>
          <a:prstGeom prst="rect">
            <a:avLst/>
          </a:prstGeom>
        </p:spPr>
      </p:pic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D19149D-F699-0EF7-D13D-75264428193E}"/>
              </a:ext>
            </a:extLst>
          </p:cNvPr>
          <p:cNvSpPr/>
          <p:nvPr/>
        </p:nvSpPr>
        <p:spPr>
          <a:xfrm>
            <a:off x="4112201" y="2675055"/>
            <a:ext cx="1664712" cy="16646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C31B4C7-709E-F19F-06E3-2A756E6B5D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636" y="1687037"/>
            <a:ext cx="1442741" cy="1442741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7A65BF4-74D9-EAB3-B7E4-057FB28ACC68}"/>
              </a:ext>
            </a:extLst>
          </p:cNvPr>
          <p:cNvSpPr/>
          <p:nvPr/>
        </p:nvSpPr>
        <p:spPr>
          <a:xfrm>
            <a:off x="3191849" y="1687037"/>
            <a:ext cx="1436529" cy="1436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62CF4ED-379D-C08B-2904-E06B0D6B87E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562" y="791090"/>
            <a:ext cx="2341832" cy="234183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4FCE791-D18E-7064-99CE-5B5CC33DC3C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38" t="25986" r="36826" b="33234"/>
          <a:stretch>
            <a:fillRect/>
          </a:stretch>
        </p:blipFill>
        <p:spPr>
          <a:xfrm>
            <a:off x="6764161" y="3393746"/>
            <a:ext cx="733377" cy="107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1154</TotalTime>
  <Words>92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70</cp:revision>
  <cp:lastPrinted>2024-02-06T02:56:29Z</cp:lastPrinted>
  <dcterms:created xsi:type="dcterms:W3CDTF">2023-01-27T06:17:12Z</dcterms:created>
  <dcterms:modified xsi:type="dcterms:W3CDTF">2026-01-05T06:37:08Z</dcterms:modified>
</cp:coreProperties>
</file>