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FAE2F7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0637C-9B3C-4572-89F4-F78A8D846D60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A9ED1-23CF-482E-94F1-53AD3EA99B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617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AA4520-7EDB-6E4D-640E-C4BC1D8A2330}"/>
              </a:ext>
            </a:extLst>
          </p:cNvPr>
          <p:cNvSpPr/>
          <p:nvPr/>
        </p:nvSpPr>
        <p:spPr>
          <a:xfrm>
            <a:off x="-12041" y="-9176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6000">
                <a:schemeClr val="bg1"/>
              </a:gs>
              <a:gs pos="100000">
                <a:schemeClr val="bg1">
                  <a:lumMod val="50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8FF17852-6A80-3FFF-D0F0-36B5C58162B8}"/>
              </a:ext>
            </a:extLst>
          </p:cNvPr>
          <p:cNvSpPr/>
          <p:nvPr/>
        </p:nvSpPr>
        <p:spPr>
          <a:xfrm>
            <a:off x="119836" y="112076"/>
            <a:ext cx="8880246" cy="6589486"/>
          </a:xfrm>
          <a:prstGeom prst="roundRect">
            <a:avLst>
              <a:gd name="adj" fmla="val 596"/>
            </a:avLst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bg1"/>
                </a:solidFill>
              </a:rPr>
              <a:t>ｔｔ</a:t>
            </a:r>
          </a:p>
        </p:txBody>
      </p:sp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53ECE64B-6042-1784-BBBF-B20D32404759}"/>
              </a:ext>
            </a:extLst>
          </p:cNvPr>
          <p:cNvSpPr/>
          <p:nvPr/>
        </p:nvSpPr>
        <p:spPr>
          <a:xfrm>
            <a:off x="341958" y="4850722"/>
            <a:ext cx="8457436" cy="1780485"/>
          </a:xfrm>
          <a:prstGeom prst="roundRect">
            <a:avLst>
              <a:gd name="adj" fmla="val 2507"/>
            </a:avLst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EA526AA-771D-F5BA-9920-D872D0816C89}"/>
              </a:ext>
            </a:extLst>
          </p:cNvPr>
          <p:cNvSpPr txBox="1"/>
          <p:nvPr/>
        </p:nvSpPr>
        <p:spPr>
          <a:xfrm>
            <a:off x="2080781" y="346356"/>
            <a:ext cx="5771314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7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LED</a:t>
            </a:r>
            <a:r>
              <a:rPr lang="ja-JP" altLang="en-US" sz="27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ロゴ３</a:t>
            </a:r>
            <a:r>
              <a:rPr lang="en-US" altLang="ja-JP" sz="27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in</a:t>
            </a:r>
            <a:r>
              <a:rPr lang="ja-JP" altLang="en-US" sz="27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１充電ケーブル</a:t>
            </a:r>
            <a:endParaRPr lang="ja-JP" altLang="en-US" sz="27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ABF95A4-4560-7989-3782-A930949E5BC6}"/>
              </a:ext>
            </a:extLst>
          </p:cNvPr>
          <p:cNvSpPr txBox="1"/>
          <p:nvPr/>
        </p:nvSpPr>
        <p:spPr>
          <a:xfrm>
            <a:off x="2110378" y="818607"/>
            <a:ext cx="35253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電源につなぐとレーザーで名入れしたロゴがふわっと光る。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見た目も機能も楽しめるマルチケーブル。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8F08F7D3-6B9A-8864-6E44-4964C4F788AE}"/>
              </a:ext>
            </a:extLst>
          </p:cNvPr>
          <p:cNvGrpSpPr/>
          <p:nvPr/>
        </p:nvGrpSpPr>
        <p:grpSpPr>
          <a:xfrm>
            <a:off x="493486" y="332289"/>
            <a:ext cx="1555328" cy="908359"/>
            <a:chOff x="174172" y="192951"/>
            <a:chExt cx="1285129" cy="908359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DAD7A6F8-8C9D-A2F0-099B-15E0F3BC7938}"/>
                </a:ext>
              </a:extLst>
            </p:cNvPr>
            <p:cNvSpPr/>
            <p:nvPr/>
          </p:nvSpPr>
          <p:spPr>
            <a:xfrm>
              <a:off x="174172" y="252548"/>
              <a:ext cx="1184365" cy="696683"/>
            </a:xfrm>
            <a:prstGeom prst="rect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34000">
                  <a:schemeClr val="bg1"/>
                </a:gs>
                <a:gs pos="100000">
                  <a:schemeClr val="bg1">
                    <a:lumMod val="50000"/>
                  </a:scheme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E632AE80-7AD0-CEA3-8C7A-B7C677C70DBC}"/>
                </a:ext>
              </a:extLst>
            </p:cNvPr>
            <p:cNvSpPr/>
            <p:nvPr/>
          </p:nvSpPr>
          <p:spPr>
            <a:xfrm>
              <a:off x="293598" y="192951"/>
              <a:ext cx="58874" cy="9083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44E22F76-8678-8676-FDF6-9EA4AFB1CD06}"/>
                </a:ext>
              </a:extLst>
            </p:cNvPr>
            <p:cNvSpPr txBox="1"/>
            <p:nvPr/>
          </p:nvSpPr>
          <p:spPr>
            <a:xfrm>
              <a:off x="403387" y="408095"/>
              <a:ext cx="105591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b="1" i="0" dirty="0"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</a:rPr>
                <a:t>U</a:t>
              </a:r>
              <a:r>
                <a:rPr lang="en-US" altLang="ja-JP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3821</a:t>
              </a:r>
              <a:endParaRPr lang="en-US" altLang="ja-JP" sz="20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E635D8F-8819-7BAA-F11C-96457E089528}"/>
              </a:ext>
            </a:extLst>
          </p:cNvPr>
          <p:cNvSpPr txBox="1"/>
          <p:nvPr/>
        </p:nvSpPr>
        <p:spPr>
          <a:xfrm>
            <a:off x="588408" y="5075859"/>
            <a:ext cx="319982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■商品サイズ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:Φ33 × 160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㎜（カラビナ含）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■材質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:ABS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PVC,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組紐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■カラー：ブラック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■白箱入り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■入力／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Type-A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USB2.0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出力／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Type-C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Micro-USB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USB2.0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）、　　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Lightning</a:t>
            </a: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2F16C60C-22AB-98DF-9FC3-1BD88C8480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9104" y="3261345"/>
            <a:ext cx="365792" cy="335309"/>
          </a:xfrm>
          <a:prstGeom prst="rect">
            <a:avLst/>
          </a:prstGeom>
        </p:spPr>
      </p:pic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DDCB1A83-FB60-32DD-75AB-0059C4FB5565}"/>
              </a:ext>
            </a:extLst>
          </p:cNvPr>
          <p:cNvSpPr txBox="1"/>
          <p:nvPr/>
        </p:nvSpPr>
        <p:spPr>
          <a:xfrm>
            <a:off x="7396171" y="3725078"/>
            <a:ext cx="1294785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レーザー・シルク・</a:t>
            </a:r>
            <a:endParaRPr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インクジェット</a:t>
            </a:r>
            <a:endParaRPr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W18×H18</a:t>
            </a:r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ja-JP" altLang="en-US" sz="1100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04B82924-B778-619F-B3DF-01BF265F7D78}"/>
              </a:ext>
            </a:extLst>
          </p:cNvPr>
          <p:cNvSpPr txBox="1"/>
          <p:nvPr/>
        </p:nvSpPr>
        <p:spPr>
          <a:xfrm>
            <a:off x="6097171" y="3395177"/>
            <a:ext cx="78044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・名入れ</a:t>
            </a:r>
            <a:endParaRPr lang="ja-JP" altLang="en-US" sz="12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9723FACF-5392-3980-9E5C-FFFDC7EFFE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88" t="4940" r="24174" b="9801"/>
          <a:stretch>
            <a:fillRect/>
          </a:stretch>
        </p:blipFill>
        <p:spPr>
          <a:xfrm>
            <a:off x="496423" y="1346597"/>
            <a:ext cx="2347685" cy="3284635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24CE2D06-B949-59AF-DCEF-AC93C96381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9162" y="4972058"/>
            <a:ext cx="1498425" cy="1498425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2AC40058-C90F-9187-E185-4584B812B86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690" y="1168767"/>
            <a:ext cx="2599060" cy="2034047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91EB7551-A4C8-6F48-6561-07C7FDAAD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2265" y="2675979"/>
            <a:ext cx="1664652" cy="1664652"/>
          </a:xfrm>
          <a:prstGeom prst="rect">
            <a:avLst/>
          </a:prstGeom>
        </p:spPr>
      </p:pic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A0538185-5646-A402-2C8C-A5FE7574A8EF}"/>
              </a:ext>
            </a:extLst>
          </p:cNvPr>
          <p:cNvSpPr txBox="1"/>
          <p:nvPr/>
        </p:nvSpPr>
        <p:spPr>
          <a:xfrm>
            <a:off x="3786979" y="5075859"/>
            <a:ext cx="309058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＜備考＞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◎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個から受注対応商品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※LED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ライト色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3,000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個以下　ホワイトのみ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3,000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個以上　ホワイト・オレンジ・グリーン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  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種から選べます。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6" name="図 35">
            <a:extLst>
              <a:ext uri="{FF2B5EF4-FFF2-40B4-BE49-F238E27FC236}">
                <a16:creationId xmlns:a16="http://schemas.microsoft.com/office/drawing/2014/main" id="{0517BC0F-733F-4F37-97FF-708FBF922B6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34" t="27000" r="37333" b="29793"/>
          <a:stretch>
            <a:fillRect/>
          </a:stretch>
        </p:blipFill>
        <p:spPr>
          <a:xfrm>
            <a:off x="6839479" y="3532243"/>
            <a:ext cx="511584" cy="879499"/>
          </a:xfrm>
          <a:prstGeom prst="rect">
            <a:avLst/>
          </a:prstGeom>
        </p:spPr>
      </p:pic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FD19149D-F699-0EF7-D13D-75264428193E}"/>
              </a:ext>
            </a:extLst>
          </p:cNvPr>
          <p:cNvSpPr/>
          <p:nvPr/>
        </p:nvSpPr>
        <p:spPr>
          <a:xfrm>
            <a:off x="4112201" y="2675055"/>
            <a:ext cx="1664712" cy="166465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7648E385-99CC-E0FC-4821-222054AA956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849" y="1691253"/>
            <a:ext cx="1432313" cy="1432313"/>
          </a:xfrm>
          <a:prstGeom prst="rect">
            <a:avLst/>
          </a:prstGeom>
        </p:spPr>
      </p:pic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77A65BF4-74D9-EAB3-B7E4-057FB28ACC68}"/>
              </a:ext>
            </a:extLst>
          </p:cNvPr>
          <p:cNvSpPr/>
          <p:nvPr/>
        </p:nvSpPr>
        <p:spPr>
          <a:xfrm>
            <a:off x="3191849" y="1687037"/>
            <a:ext cx="1436529" cy="143652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72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1145</TotalTime>
  <Words>122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67</cp:revision>
  <cp:lastPrinted>2024-02-06T02:56:29Z</cp:lastPrinted>
  <dcterms:created xsi:type="dcterms:W3CDTF">2023-01-27T06:17:12Z</dcterms:created>
  <dcterms:modified xsi:type="dcterms:W3CDTF">2026-01-05T06:37:40Z</dcterms:modified>
</cp:coreProperties>
</file>