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82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452C527-7DC8-7C14-D24F-5AD0DA767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26" y="3906094"/>
            <a:ext cx="1993101" cy="134488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D216CFD-44A4-DAD5-6069-24A85D255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405" r="90000">
                        <a14:foregroundMark x1="9405" y1="63690" x2="9524" y2="6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987">
            <a:off x="387861" y="1096889"/>
            <a:ext cx="4431924" cy="443192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:V3801</a:t>
            </a:r>
          </a:p>
          <a:p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くりかえし洗えるミニクリーナー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:\190(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\209)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14126"/>
              </p:ext>
            </p:extLst>
          </p:nvPr>
        </p:nvGraphicFramePr>
        <p:xfrm>
          <a:off x="4795014" y="3405355"/>
          <a:ext cx="4122148" cy="153361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35×100×30</a:t>
                      </a:r>
                      <a:r>
                        <a:rPr kumimoji="1" lang="el-GR" altLang="ja-JP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31g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ABS,TPR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（熱可逆性ゴム）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本体色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グレー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化粧箱入り（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40×105×33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㎜）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687824" y="3097847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5E07596-D03F-2E92-D5DD-D390A30D26DB}"/>
              </a:ext>
            </a:extLst>
          </p:cNvPr>
          <p:cNvSpPr/>
          <p:nvPr/>
        </p:nvSpPr>
        <p:spPr>
          <a:xfrm>
            <a:off x="1262742" y="5495109"/>
            <a:ext cx="2413908" cy="1010193"/>
          </a:xfrm>
          <a:prstGeom prst="roundRect">
            <a:avLst>
              <a:gd name="adj" fmla="val 337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F1D203F-ED00-AED8-C817-3D8E6D24CC08}"/>
              </a:ext>
            </a:extLst>
          </p:cNvPr>
          <p:cNvGrpSpPr/>
          <p:nvPr/>
        </p:nvGrpSpPr>
        <p:grpSpPr>
          <a:xfrm>
            <a:off x="4687824" y="4996844"/>
            <a:ext cx="4287006" cy="1382301"/>
            <a:chOff x="4572000" y="4834493"/>
            <a:chExt cx="4421446" cy="1382301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DB74455-880D-8D55-3B2D-6DA02534A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B317817-6CEE-0EDA-F267-A2F31660D9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79A82C6-F67C-BEE4-456E-12F9B3EE7BA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D963ED1-6710-C256-C1BB-D563F435E1C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F9568195-AA67-BABF-DAB4-758ACEE9260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9">
              <a:extLst>
                <a:ext uri="{FF2B5EF4-FFF2-40B4-BE49-F238E27FC236}">
                  <a16:creationId xmlns:a16="http://schemas.microsoft.com/office/drawing/2014/main" id="{D3ED364E-7B96-8A42-98C1-81EEF6BB56A0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7336021-185E-886B-F15D-B54A7C7FBAF5}"/>
              </a:ext>
            </a:extLst>
          </p:cNvPr>
          <p:cNvSpPr/>
          <p:nvPr/>
        </p:nvSpPr>
        <p:spPr>
          <a:xfrm>
            <a:off x="1487155" y="5556738"/>
            <a:ext cx="221064" cy="17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6767C4-6E20-A6EC-4804-B533ACA9D3A0}"/>
              </a:ext>
            </a:extLst>
          </p:cNvPr>
          <p:cNvSpPr txBox="1"/>
          <p:nvPr/>
        </p:nvSpPr>
        <p:spPr>
          <a:xfrm>
            <a:off x="2603823" y="5925977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W7×H35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840C0F8-8CF3-6D75-853E-E0E4CFB79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310" y1="28690" x2="73571" y2="27381"/>
                        <a14:foregroundMark x1="83690" y1="39167" x2="86548" y2="41429"/>
                        <a14:foregroundMark x1="85119" y1="39881" x2="76190" y2="28929"/>
                        <a14:foregroundMark x1="76190" y1="28333" x2="77857" y2="3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987">
            <a:off x="-14762" y="1632617"/>
            <a:ext cx="2640061" cy="264006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16DAB89-976B-674C-D178-05459F237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49" y="445736"/>
            <a:ext cx="1218709" cy="1218709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A353528B-1D30-65BD-DB8F-4D293DDE53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85" y="454499"/>
            <a:ext cx="1218709" cy="121870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A4EDA05C-AD96-1299-8465-D2341C785D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222" y="445253"/>
            <a:ext cx="1210751" cy="121075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3CB63FC3-B8A1-4C55-3C55-3B661297EE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 t="25507" r="20173" b="20690"/>
          <a:stretch>
            <a:fillRect/>
          </a:stretch>
        </p:blipFill>
        <p:spPr>
          <a:xfrm>
            <a:off x="5645747" y="1896434"/>
            <a:ext cx="1378054" cy="1298555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75615FE-8184-814D-EBB3-5D7039913DB8}"/>
              </a:ext>
            </a:extLst>
          </p:cNvPr>
          <p:cNvSpPr txBox="1"/>
          <p:nvPr/>
        </p:nvSpPr>
        <p:spPr>
          <a:xfrm>
            <a:off x="7123965" y="2301904"/>
            <a:ext cx="1736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ゴミがついて</a:t>
            </a:r>
            <a:endParaRPr kumimoji="1" lang="en-US" altLang="ja-JP" sz="1100" dirty="0"/>
          </a:p>
          <a:p>
            <a:r>
              <a:rPr kumimoji="1" lang="ja-JP" altLang="en-US" sz="1100" dirty="0"/>
              <a:t>粘着力が弱くなったら</a:t>
            </a:r>
          </a:p>
          <a:p>
            <a:r>
              <a:rPr kumimoji="1" lang="ja-JP" altLang="en-US" sz="1100" dirty="0"/>
              <a:t>洗って繰り返し使えます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9977F92-02C9-FE74-A204-73B19098E1C2}"/>
              </a:ext>
            </a:extLst>
          </p:cNvPr>
          <p:cNvSpPr txBox="1"/>
          <p:nvPr/>
        </p:nvSpPr>
        <p:spPr>
          <a:xfrm>
            <a:off x="278675" y="1593668"/>
            <a:ext cx="3756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コンパクトで持ち運びやすい、繰り返し洗って使えるミニクリーナー。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14C385FF-F19D-00C9-750C-1ACC11423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2" t="30124" r="21954" b="22447"/>
          <a:stretch>
            <a:fillRect/>
          </a:stretch>
        </p:blipFill>
        <p:spPr>
          <a:xfrm flipH="1">
            <a:off x="2067030" y="5556738"/>
            <a:ext cx="344497" cy="92551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BC087A21-9E97-1C43-0175-74CCE8951F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t="30477" r="62875" b="22967"/>
          <a:stretch>
            <a:fillRect/>
          </a:stretch>
        </p:blipFill>
        <p:spPr>
          <a:xfrm flipH="1">
            <a:off x="1597687" y="5556738"/>
            <a:ext cx="295861" cy="9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737</TotalTime>
  <Words>71</Words>
  <Application>Microsoft Office PowerPoint</Application>
  <PresentationFormat>画面に合わせる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35</cp:revision>
  <dcterms:created xsi:type="dcterms:W3CDTF">2023-01-27T06:17:12Z</dcterms:created>
  <dcterms:modified xsi:type="dcterms:W3CDTF">2025-12-24T02:39:53Z</dcterms:modified>
</cp:coreProperties>
</file>