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0" y="417804"/>
            <a:ext cx="4344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lang="en-US" altLang="ja-JP" sz="16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T3897</a:t>
            </a:r>
            <a:endParaRPr lang="en-US" altLang="ja-JP" sz="16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ワイヤレスチャージャー</a:t>
            </a:r>
            <a:endParaRPr lang="ja-JP" altLang="en-US" sz="20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27240" y="1121970"/>
            <a:ext cx="24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:\5,000(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\5,500)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D5E7559-D070-C0B3-CEA3-8BA7B7339398}"/>
              </a:ext>
            </a:extLst>
          </p:cNvPr>
          <p:cNvSpPr txBox="1"/>
          <p:nvPr/>
        </p:nvSpPr>
        <p:spPr>
          <a:xfrm>
            <a:off x="323035" y="5521963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名入れ範囲</a:t>
            </a: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619907"/>
              </p:ext>
            </p:extLst>
          </p:nvPr>
        </p:nvGraphicFramePr>
        <p:xfrm>
          <a:off x="4687824" y="2862078"/>
          <a:ext cx="3778760" cy="3015375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792480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69×104×9.6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en-US" altLang="ja-JP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約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122g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（ストラップ・ケーブル含）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ABS,PC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本体色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シルバー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94403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化粧箱入り（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75×110×30mm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容量：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5000mAh</a:t>
                      </a: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入力：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5V/3A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9V/2A</a:t>
                      </a:r>
                    </a:p>
                    <a:p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出力：</a:t>
                      </a:r>
                      <a:r>
                        <a:rPr kumimoji="1"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5V/3A</a:t>
                      </a:r>
                      <a:r>
                        <a:rPr kumimoji="1"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</a:t>
                      </a:r>
                      <a:r>
                        <a:rPr kumimoji="1"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9V/2.22A</a:t>
                      </a:r>
                      <a:r>
                        <a:rPr kumimoji="1"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</a:t>
                      </a:r>
                      <a:r>
                        <a:rPr kumimoji="1"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10V/2.25A</a:t>
                      </a:r>
                      <a:r>
                        <a:rPr kumimoji="1"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</a:t>
                      </a:r>
                    </a:p>
                    <a:p>
                      <a:r>
                        <a:rPr kumimoji="1"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  </a:t>
                      </a:r>
                      <a:r>
                        <a:rPr kumimoji="1"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12V/1.67A</a:t>
                      </a:r>
                    </a:p>
                    <a:p>
                      <a:r>
                        <a:rPr kumimoji="1"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ワイヤレス出力：</a:t>
                      </a:r>
                      <a:r>
                        <a:rPr kumimoji="1"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15W MAX</a:t>
                      </a:r>
                    </a:p>
                    <a:p>
                      <a:r>
                        <a:rPr kumimoji="1"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複数ポート合計出力：</a:t>
                      </a:r>
                      <a:r>
                        <a:rPr kumimoji="1"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5V/3A</a:t>
                      </a:r>
                      <a:r>
                        <a:rPr kumimoji="1"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</a:t>
                      </a:r>
                      <a:r>
                        <a:rPr kumimoji="1" lang="en-US" altLang="ja-JP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15W MAX</a:t>
                      </a:r>
                    </a:p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USB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ポート（入出力）：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Type-C</a:t>
                      </a: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機能：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USB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充電、ワイヤレス充電、</a:t>
                      </a:r>
                      <a:r>
                        <a:rPr kumimoji="1" lang="en-US" altLang="ja-JP" sz="900" b="1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Magsafe</a:t>
                      </a:r>
                      <a:r>
                        <a:rPr kumimoji="1" lang="ja-JP" altLang="en-US" sz="9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対応、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 電池残量表示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ストラップ型充電ケーブル、取扱説明書（保証書付）入り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80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580634" y="2554570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5E07596-D03F-2E92-D5DD-D390A30D26DB}"/>
              </a:ext>
            </a:extLst>
          </p:cNvPr>
          <p:cNvSpPr/>
          <p:nvPr/>
        </p:nvSpPr>
        <p:spPr>
          <a:xfrm>
            <a:off x="1262742" y="5572974"/>
            <a:ext cx="2168435" cy="1010193"/>
          </a:xfrm>
          <a:prstGeom prst="roundRect">
            <a:avLst>
              <a:gd name="adj" fmla="val 33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F1D203F-ED00-AED8-C817-3D8E6D24CC08}"/>
              </a:ext>
            </a:extLst>
          </p:cNvPr>
          <p:cNvGrpSpPr/>
          <p:nvPr/>
        </p:nvGrpSpPr>
        <p:grpSpPr>
          <a:xfrm>
            <a:off x="4640342" y="5902185"/>
            <a:ext cx="4287006" cy="585550"/>
            <a:chOff x="4572000" y="4834493"/>
            <a:chExt cx="4421446" cy="585550"/>
          </a:xfrm>
        </p:grpSpPr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FDB74455-880D-8D55-3B2D-6DA02534A97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F9568195-AA67-BABF-DAB4-758ACEE9260A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9">
              <a:extLst>
                <a:ext uri="{FF2B5EF4-FFF2-40B4-BE49-F238E27FC236}">
                  <a16:creationId xmlns:a16="http://schemas.microsoft.com/office/drawing/2014/main" id="{D3ED364E-7B96-8A42-98C1-81EEF6BB56A0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6CA25B1-ACBF-4FCC-2D94-7FA74957F3B1}"/>
              </a:ext>
            </a:extLst>
          </p:cNvPr>
          <p:cNvSpPr txBox="1"/>
          <p:nvPr/>
        </p:nvSpPr>
        <p:spPr>
          <a:xfrm>
            <a:off x="2160439" y="6013470"/>
            <a:ext cx="1003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W30×H30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㎜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0B80E2D-1B8D-2470-908B-BD7FB6FA1755}"/>
              </a:ext>
            </a:extLst>
          </p:cNvPr>
          <p:cNvSpPr/>
          <p:nvPr/>
        </p:nvSpPr>
        <p:spPr>
          <a:xfrm>
            <a:off x="-1" y="-11901"/>
            <a:ext cx="9144000" cy="313509"/>
          </a:xfrm>
          <a:prstGeom prst="rect">
            <a:avLst/>
          </a:prstGeom>
          <a:gradFill flip="none" rotWithShape="1">
            <a:gsLst>
              <a:gs pos="52000">
                <a:srgbClr val="336600"/>
              </a:gs>
              <a:gs pos="100000">
                <a:srgbClr val="3366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7BF7AC6-8A44-2E9B-65E7-8D3829B8038E}"/>
              </a:ext>
            </a:extLst>
          </p:cNvPr>
          <p:cNvSpPr/>
          <p:nvPr/>
        </p:nvSpPr>
        <p:spPr>
          <a:xfrm rot="10800000">
            <a:off x="-1" y="6672866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33660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80F97A7-060C-A87E-E3EA-231DC91EAB48}"/>
              </a:ext>
            </a:extLst>
          </p:cNvPr>
          <p:cNvSpPr txBox="1"/>
          <p:nvPr/>
        </p:nvSpPr>
        <p:spPr>
          <a:xfrm>
            <a:off x="202471" y="1452949"/>
            <a:ext cx="41601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マグネット付きで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MagSafe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対応スマホにピタッと装着！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ケーブルを使用した有線充電も可能なため、幅広いターゲット層に対応。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3F560367-1129-44EF-173C-E5F1753F0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5" t="28384" r="54402" b="26910"/>
          <a:stretch>
            <a:fillRect/>
          </a:stretch>
        </p:blipFill>
        <p:spPr>
          <a:xfrm>
            <a:off x="1537121" y="5675746"/>
            <a:ext cx="549907" cy="80464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8A8B0EE-F573-4DF4-4743-5DD25B95A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6" y="1960570"/>
            <a:ext cx="3387384" cy="275679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9A8570E-EA5A-CA78-8830-3722B00AF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5" y="4802456"/>
            <a:ext cx="4000870" cy="67465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14E1107-2CD4-800B-7335-FD9772C406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09" y="409432"/>
            <a:ext cx="3327439" cy="588769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2CB4870-0C15-8BB0-D870-713FE1182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0"/>
          <a:stretch>
            <a:fillRect/>
          </a:stretch>
        </p:blipFill>
        <p:spPr>
          <a:xfrm>
            <a:off x="4519830" y="1108955"/>
            <a:ext cx="1511228" cy="133486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5C52875-94B7-8345-338B-778EDF2B40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99" y="1109186"/>
            <a:ext cx="1337526" cy="1337526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D330D94-49E0-F76C-4331-0FC7BD885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67" y="1100584"/>
            <a:ext cx="1343233" cy="13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4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810</TotalTime>
  <Words>155</Words>
  <Application>Microsoft Office PowerPoint</Application>
  <PresentationFormat>画面に合わせる (4:3)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52</cp:revision>
  <dcterms:created xsi:type="dcterms:W3CDTF">2023-01-27T06:17:12Z</dcterms:created>
  <dcterms:modified xsi:type="dcterms:W3CDTF">2025-12-24T02:31:18Z</dcterms:modified>
</cp:coreProperties>
</file>