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B0958F1-739A-85A4-9804-9C4EA915B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" y="1503242"/>
            <a:ext cx="3411189" cy="341118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T3896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カイロチャージャー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27240" y="119827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:\3,850(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\4,235)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48243"/>
              </p:ext>
            </p:extLst>
          </p:nvPr>
        </p:nvGraphicFramePr>
        <p:xfrm>
          <a:off x="4782528" y="2684415"/>
          <a:ext cx="3778760" cy="23295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49×68×25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123g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（ストラップ・ケーブル含）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ポリカーボネート、アルミニウム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ブラック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化粧箱入り（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65×90×28mm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容量：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5000mAh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入力・出力：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DC5V/2A</a:t>
                      </a: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USB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ポート（入出力）：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Type-C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機能：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USB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充電、電気カイロ、電池残量表示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ストラップ型充電ケーブル、取扱説明書（保証書付）入り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75338" y="237690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495109"/>
            <a:ext cx="2168435" cy="1010193"/>
          </a:xfrm>
          <a:prstGeom prst="roundRect">
            <a:avLst>
              <a:gd name="adj" fmla="val 33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87824" y="5034012"/>
            <a:ext cx="4287006" cy="1382301"/>
            <a:chOff x="4572000" y="4834493"/>
            <a:chExt cx="4421446" cy="1382301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D963ED1-6710-C256-C1BB-D563F435E1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6CA25B1-ACBF-4FCC-2D94-7FA74957F3B1}"/>
              </a:ext>
            </a:extLst>
          </p:cNvPr>
          <p:cNvSpPr txBox="1"/>
          <p:nvPr/>
        </p:nvSpPr>
        <p:spPr>
          <a:xfrm>
            <a:off x="2160439" y="5935605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W25×H40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7336021-185E-886B-F15D-B54A7C7FBAF5}"/>
              </a:ext>
            </a:extLst>
          </p:cNvPr>
          <p:cNvSpPr/>
          <p:nvPr/>
        </p:nvSpPr>
        <p:spPr>
          <a:xfrm>
            <a:off x="1487155" y="5556738"/>
            <a:ext cx="221064" cy="17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B80E2D-1B8D-2470-908B-BD7FB6FA1755}"/>
              </a:ext>
            </a:extLst>
          </p:cNvPr>
          <p:cNvSpPr/>
          <p:nvPr/>
        </p:nvSpPr>
        <p:spPr>
          <a:xfrm>
            <a:off x="-1" y="-11901"/>
            <a:ext cx="9144000" cy="313509"/>
          </a:xfrm>
          <a:prstGeom prst="rect">
            <a:avLst/>
          </a:prstGeom>
          <a:gradFill flip="none" rotWithShape="1">
            <a:gsLst>
              <a:gs pos="52000">
                <a:srgbClr val="336600"/>
              </a:gs>
              <a:gs pos="100000">
                <a:srgbClr val="33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BF7AC6-8A44-2E9B-65E7-8D3829B8038E}"/>
              </a:ext>
            </a:extLst>
          </p:cNvPr>
          <p:cNvSpPr/>
          <p:nvPr/>
        </p:nvSpPr>
        <p:spPr>
          <a:xfrm rot="10800000">
            <a:off x="-1" y="6672866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3366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C699C5-95B0-39B4-3CCF-F1593B20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96" y="1939710"/>
            <a:ext cx="1380129" cy="13801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D6A962-AFAC-E9C8-9751-99565B60E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643" r="91071">
                        <a14:foregroundMark x1="90714" y1="47381" x2="90238" y2="41905"/>
                        <a14:foregroundMark x1="89524" y1="41190" x2="91190" y2="48929"/>
                        <a14:foregroundMark x1="91190" y1="48929" x2="90833" y2="49524"/>
                        <a14:foregroundMark x1="10000" y1="59167" x2="10357" y2="52262"/>
                        <a14:foregroundMark x1="9643" y1="59286" x2="11310" y2="50952"/>
                        <a14:foregroundMark x1="11310" y1="50952" x2="12262" y2="4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40" y="3108888"/>
            <a:ext cx="1357701" cy="135770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EDCC90F-3F73-ABCF-FCE7-C6DBB65A5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4" y="4453046"/>
            <a:ext cx="4325285" cy="649357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0F97A7-060C-A87E-E3EA-231DC91EAB48}"/>
              </a:ext>
            </a:extLst>
          </p:cNvPr>
          <p:cNvSpPr txBox="1"/>
          <p:nvPr/>
        </p:nvSpPr>
        <p:spPr>
          <a:xfrm>
            <a:off x="202471" y="1529255"/>
            <a:ext cx="3740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カイロ機能とモバイルバッテリー機能を搭載したカイロチャージャー。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充電ケーブルがストラップになるのも嬉しいポイント。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C7E3021-CE17-3EF6-4D83-2DBDABCD5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8" t="24483" r="30222" b="23509"/>
          <a:stretch>
            <a:fillRect/>
          </a:stretch>
        </p:blipFill>
        <p:spPr>
          <a:xfrm>
            <a:off x="1500663" y="5608129"/>
            <a:ext cx="629403" cy="84128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5130DF4-EEB5-25CB-B5E4-5BC769887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24" y="426283"/>
            <a:ext cx="4228936" cy="49707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B30A4B-71D4-5EE7-46C7-CE888A6774A7}"/>
              </a:ext>
            </a:extLst>
          </p:cNvPr>
          <p:cNvSpPr txBox="1"/>
          <p:nvPr/>
        </p:nvSpPr>
        <p:spPr>
          <a:xfrm>
            <a:off x="520760" y="5086982"/>
            <a:ext cx="1593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Type-C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to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ケーブル付属</a:t>
            </a:r>
            <a:endParaRPr kumimoji="1" lang="ja-JP" altLang="en-US" sz="10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1A721E1-6B01-D468-5190-4CF71BA80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24" y="1010809"/>
            <a:ext cx="1228849" cy="129390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FDBCDCE-5948-2898-0227-97AB42ECB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06" y="1029761"/>
            <a:ext cx="1274954" cy="127495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56AA012-E8A2-0F9E-D1F8-97B00139C7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02" y="1034028"/>
            <a:ext cx="1270687" cy="12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788</TotalTime>
  <Words>115</Words>
  <Application>Microsoft Office PowerPoint</Application>
  <PresentationFormat>画面に合わせる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42</cp:revision>
  <dcterms:created xsi:type="dcterms:W3CDTF">2023-01-27T06:17:12Z</dcterms:created>
  <dcterms:modified xsi:type="dcterms:W3CDTF">2025-12-24T01:02:42Z</dcterms:modified>
</cp:coreProperties>
</file>