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E57F7-91D6-1104-E557-C62D445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図 56">
            <a:extLst>
              <a:ext uri="{FF2B5EF4-FFF2-40B4-BE49-F238E27FC236}">
                <a16:creationId xmlns:a16="http://schemas.microsoft.com/office/drawing/2014/main" id="{28BF6F96-BB42-027E-3373-88341A1C7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480" y="1227639"/>
            <a:ext cx="1164871" cy="1164871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E2C12868-0AB0-5A02-1446-C14A244F3F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790" y="1214201"/>
            <a:ext cx="1164871" cy="1164871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EF22F807-C169-A434-1058-6D7AA6D709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8000" y="1226407"/>
            <a:ext cx="1164871" cy="1164871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5330B0-336C-93F9-CA38-5FEC591BC146}"/>
              </a:ext>
            </a:extLst>
          </p:cNvPr>
          <p:cNvSpPr txBox="1"/>
          <p:nvPr/>
        </p:nvSpPr>
        <p:spPr>
          <a:xfrm>
            <a:off x="227241" y="494110"/>
            <a:ext cx="75509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:P3845</a:t>
            </a:r>
          </a:p>
          <a:p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レザー調ボールペン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21DE82-958E-BEE8-BF15-EF4EB3616CF7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:\450(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\495)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ED14B622-68DF-DDA9-DC15-E8FC8B22C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99795"/>
              </p:ext>
            </p:extLst>
          </p:nvPr>
        </p:nvGraphicFramePr>
        <p:xfrm>
          <a:off x="4695365" y="3019540"/>
          <a:ext cx="4122148" cy="1251012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Φ10 x140mm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ｇ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PU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、スチール、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、アルミニウム合金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包装形態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専用ケース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328332"/>
                  </a:ext>
                </a:extLst>
              </a:tr>
              <a:tr h="1821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78334B-9107-2E64-1094-DED3E91F8342}"/>
              </a:ext>
            </a:extLst>
          </p:cNvPr>
          <p:cNvSpPr txBox="1"/>
          <p:nvPr/>
        </p:nvSpPr>
        <p:spPr>
          <a:xfrm>
            <a:off x="4593919" y="269293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6FDA40-6860-A78D-7BB5-13224EDFDF0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DE85F1-CC89-B77A-E4B3-6201E4F0DABC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0CA1250-CB4B-6F53-5945-72E260A50AE4}"/>
              </a:ext>
            </a:extLst>
          </p:cNvPr>
          <p:cNvGrpSpPr/>
          <p:nvPr/>
        </p:nvGrpSpPr>
        <p:grpSpPr>
          <a:xfrm>
            <a:off x="4565252" y="5079914"/>
            <a:ext cx="4421446" cy="1390354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B912FB5-1B17-5BAA-C9FE-9D6FDD5ABB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41D04E-9262-239E-04BE-1AF79968D6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0101676-38BE-17A7-74DA-DA8E9EF30A5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DF4C4B-B00C-5681-27B5-1F9F323198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BD69EF1-FAB5-0482-3526-ED90DCBB087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58A89B-88B0-FCF8-4E7F-39E4105F9D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9">
              <a:extLst>
                <a:ext uri="{FF2B5EF4-FFF2-40B4-BE49-F238E27FC236}">
                  <a16:creationId xmlns:a16="http://schemas.microsoft.com/office/drawing/2014/main" id="{A744AD0A-1565-8207-320C-D566A11E2A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A880703-4CC0-F9B4-75E8-20B139085B57}"/>
              </a:ext>
            </a:extLst>
          </p:cNvPr>
          <p:cNvSpPr txBox="1"/>
          <p:nvPr/>
        </p:nvSpPr>
        <p:spPr>
          <a:xfrm>
            <a:off x="278675" y="1571366"/>
            <a:ext cx="3554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ボディに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PU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レザーを使用し、高級感がありながら実用的な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レザー調ボールペン。専用ケース付きで記念品にも最適です。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44103-7C16-E595-E918-EBFAEDA187C3}"/>
              </a:ext>
            </a:extLst>
          </p:cNvPr>
          <p:cNvSpPr txBox="1"/>
          <p:nvPr/>
        </p:nvSpPr>
        <p:spPr>
          <a:xfrm>
            <a:off x="7929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8F5C01-8CE2-B320-7C0F-2F3DF972B3EE}"/>
              </a:ext>
            </a:extLst>
          </p:cNvPr>
          <p:cNvGrpSpPr/>
          <p:nvPr/>
        </p:nvGrpSpPr>
        <p:grpSpPr>
          <a:xfrm>
            <a:off x="1747042" y="5462896"/>
            <a:ext cx="2367758" cy="1016280"/>
            <a:chOff x="1277142" y="5462896"/>
            <a:chExt cx="2367758" cy="101628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D042C2C-365A-8695-D11C-E919A7769E29}"/>
                </a:ext>
              </a:extLst>
            </p:cNvPr>
            <p:cNvSpPr/>
            <p:nvPr/>
          </p:nvSpPr>
          <p:spPr>
            <a:xfrm>
              <a:off x="1277142" y="5462896"/>
              <a:ext cx="2367758" cy="1016280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4F1CF89-148D-B09E-7E68-5388EA81847B}"/>
                </a:ext>
              </a:extLst>
            </p:cNvPr>
            <p:cNvSpPr txBox="1"/>
            <p:nvPr/>
          </p:nvSpPr>
          <p:spPr>
            <a:xfrm>
              <a:off x="1988151" y="6130734"/>
              <a:ext cx="10967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W40×H4mm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53" name="図 52">
            <a:extLst>
              <a:ext uri="{FF2B5EF4-FFF2-40B4-BE49-F238E27FC236}">
                <a16:creationId xmlns:a16="http://schemas.microsoft.com/office/drawing/2014/main" id="{FEDA5215-8240-E2FC-2202-602636D716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0" t="40077" r="6697" b="43413"/>
          <a:stretch>
            <a:fillRect/>
          </a:stretch>
        </p:blipFill>
        <p:spPr>
          <a:xfrm rot="18321292">
            <a:off x="-81049" y="3234744"/>
            <a:ext cx="3043553" cy="579616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75D043FF-EE3C-2076-4592-993B78E59A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9" t="43523" r="7935" b="42277"/>
          <a:stretch>
            <a:fillRect/>
          </a:stretch>
        </p:blipFill>
        <p:spPr>
          <a:xfrm rot="18321292">
            <a:off x="1253264" y="3406404"/>
            <a:ext cx="2875506" cy="49851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928A6F4-6477-B2EB-0A22-93E8532F60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2" t="45734" r="15333" b="42943"/>
          <a:stretch>
            <a:fillRect/>
          </a:stretch>
        </p:blipFill>
        <p:spPr>
          <a:xfrm>
            <a:off x="1901514" y="5706459"/>
            <a:ext cx="2082439" cy="33041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0F79603-2B94-296A-9760-4A511556B4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740" y="3815648"/>
            <a:ext cx="1251013" cy="1251013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117179B-FAC8-DA5A-F6D0-C196C91F6297}"/>
              </a:ext>
            </a:extLst>
          </p:cNvPr>
          <p:cNvSpPr txBox="1"/>
          <p:nvPr/>
        </p:nvSpPr>
        <p:spPr>
          <a:xfrm>
            <a:off x="3365877" y="5048614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黒箱付き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22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831</TotalTime>
  <Words>72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30</cp:revision>
  <dcterms:created xsi:type="dcterms:W3CDTF">2023-01-27T06:17:12Z</dcterms:created>
  <dcterms:modified xsi:type="dcterms:W3CDTF">2026-01-05T08:40:26Z</dcterms:modified>
</cp:coreProperties>
</file>