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7EE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6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E57F7-91D6-1104-E557-C62D44587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図 19">
            <a:extLst>
              <a:ext uri="{FF2B5EF4-FFF2-40B4-BE49-F238E27FC236}">
                <a16:creationId xmlns:a16="http://schemas.microsoft.com/office/drawing/2014/main" id="{F0A27433-A88A-A425-59A0-2F6E933377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18" t="8366" r="29366" b="8818"/>
          <a:stretch>
            <a:fillRect/>
          </a:stretch>
        </p:blipFill>
        <p:spPr>
          <a:xfrm>
            <a:off x="1624613" y="2391278"/>
            <a:ext cx="1315546" cy="2967342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D5330B0-336C-93F9-CA38-5FEC591BC146}"/>
              </a:ext>
            </a:extLst>
          </p:cNvPr>
          <p:cNvSpPr txBox="1"/>
          <p:nvPr/>
        </p:nvSpPr>
        <p:spPr>
          <a:xfrm>
            <a:off x="227241" y="494110"/>
            <a:ext cx="755094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:P3843</a:t>
            </a:r>
          </a:p>
          <a:p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バンブーボールペン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A21DE82-958E-BEE8-BF15-EF4EB3616CF7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:\130(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\143)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ED14B622-68DF-DDA9-DC15-E8FC8B22C2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952763"/>
              </p:ext>
            </p:extLst>
          </p:nvPr>
        </p:nvGraphicFramePr>
        <p:xfrm>
          <a:off x="4695365" y="3019540"/>
          <a:ext cx="4122148" cy="1251012"/>
        </p:xfrm>
        <a:graphic>
          <a:graphicData uri="http://schemas.openxmlformats.org/drawingml/2006/table">
            <a:tbl>
              <a:tblPr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Φ10 x135mm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ｇ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竹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包装形態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袋入り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4328332"/>
                  </a:ext>
                </a:extLst>
              </a:tr>
              <a:tr h="1821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300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5F78334B-9107-2E64-1094-DED3E91F8342}"/>
              </a:ext>
            </a:extLst>
          </p:cNvPr>
          <p:cNvSpPr txBox="1"/>
          <p:nvPr/>
        </p:nvSpPr>
        <p:spPr>
          <a:xfrm>
            <a:off x="4593919" y="2692937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16FDA40-6860-A78D-7BB5-13224EDFDF0E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92D05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ADE85F1-CC89-B77A-E4B3-6201E4F0DABC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92D05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70CA1250-CB4B-6F53-5945-72E260A50AE4}"/>
              </a:ext>
            </a:extLst>
          </p:cNvPr>
          <p:cNvGrpSpPr/>
          <p:nvPr/>
        </p:nvGrpSpPr>
        <p:grpSpPr>
          <a:xfrm>
            <a:off x="4565252" y="5079914"/>
            <a:ext cx="4421446" cy="1390354"/>
            <a:chOff x="4572000" y="4834493"/>
            <a:chExt cx="4421446" cy="1628321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CB912FB5-1B17-5BAA-C9FE-9D6FDD5ABBA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1941D04E-9262-239E-04BE-1AF79968D62C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10101676-38BE-17A7-74DA-DA8E9EF30A5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16DF4C4B-B00C-5681-27B5-1F9F3231985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1BD69EF1-FAB5-0482-3526-ED90DCBB0879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3358A89B-88B0-FCF8-4E7F-39E4105F9D83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テキスト ボックス 19">
              <a:extLst>
                <a:ext uri="{FF2B5EF4-FFF2-40B4-BE49-F238E27FC236}">
                  <a16:creationId xmlns:a16="http://schemas.microsoft.com/office/drawing/2014/main" id="{A744AD0A-1565-8207-320C-D566A11E2ABB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A880703-4CC0-F9B4-75E8-20B139085B57}"/>
              </a:ext>
            </a:extLst>
          </p:cNvPr>
          <p:cNvSpPr txBox="1"/>
          <p:nvPr/>
        </p:nvSpPr>
        <p:spPr>
          <a:xfrm>
            <a:off x="278675" y="1571366"/>
            <a:ext cx="366318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軽量で丈夫な竹からできたボールペン。</a:t>
            </a: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シンプルで竹の自然な風合いを美しく見せてくれるデザインです。</a:t>
            </a: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竹は再生が早いことから注目されているエコ素材。</a:t>
            </a: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貢献環境配慮アピールにぴったりのアイテムです。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8144103-7C16-E595-E918-EBFAEDA187C3}"/>
              </a:ext>
            </a:extLst>
          </p:cNvPr>
          <p:cNvSpPr txBox="1"/>
          <p:nvPr/>
        </p:nvSpPr>
        <p:spPr>
          <a:xfrm>
            <a:off x="621212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58F5C01-8CE2-B320-7C0F-2F3DF972B3EE}"/>
              </a:ext>
            </a:extLst>
          </p:cNvPr>
          <p:cNvGrpSpPr/>
          <p:nvPr/>
        </p:nvGrpSpPr>
        <p:grpSpPr>
          <a:xfrm>
            <a:off x="1575319" y="5462896"/>
            <a:ext cx="2367758" cy="1016280"/>
            <a:chOff x="1277142" y="5462896"/>
            <a:chExt cx="2367758" cy="1016280"/>
          </a:xfrm>
        </p:grpSpPr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FD042C2C-365A-8695-D11C-E919A7769E29}"/>
                </a:ext>
              </a:extLst>
            </p:cNvPr>
            <p:cNvSpPr/>
            <p:nvPr/>
          </p:nvSpPr>
          <p:spPr>
            <a:xfrm>
              <a:off x="1277142" y="5462896"/>
              <a:ext cx="2367758" cy="1016280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4F1CF89-148D-B09E-7E68-5388EA81847B}"/>
                </a:ext>
              </a:extLst>
            </p:cNvPr>
            <p:cNvSpPr txBox="1"/>
            <p:nvPr/>
          </p:nvSpPr>
          <p:spPr>
            <a:xfrm>
              <a:off x="1988151" y="6130734"/>
              <a:ext cx="114005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W40×H4mm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18" name="図 17">
            <a:extLst>
              <a:ext uri="{FF2B5EF4-FFF2-40B4-BE49-F238E27FC236}">
                <a16:creationId xmlns:a16="http://schemas.microsoft.com/office/drawing/2014/main" id="{86A7BD33-22B2-CBB5-A8E7-F8FC0CE378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07" t="44030" r="10508" b="45819"/>
          <a:stretch>
            <a:fillRect/>
          </a:stretch>
        </p:blipFill>
        <p:spPr>
          <a:xfrm>
            <a:off x="1720087" y="5715844"/>
            <a:ext cx="2050048" cy="257923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1C0C5543-EDB8-7872-D51B-0B26D110D5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3540" y="933379"/>
            <a:ext cx="1245798" cy="1245798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ED982C7A-7ED6-BDF6-DC07-F9BD4AE4FAE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7543" y="920824"/>
            <a:ext cx="1229970" cy="1229970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E2AF6A46-EE1E-F533-462D-6EB093493CC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48" y="937799"/>
            <a:ext cx="1233817" cy="1233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256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829</TotalTime>
  <Words>84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31</cp:revision>
  <dcterms:created xsi:type="dcterms:W3CDTF">2023-01-27T06:17:12Z</dcterms:created>
  <dcterms:modified xsi:type="dcterms:W3CDTF">2025-12-23T08:16:07Z</dcterms:modified>
</cp:coreProperties>
</file>