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D7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E57F7-91D6-1104-E557-C62D44587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図 41">
            <a:extLst>
              <a:ext uri="{FF2B5EF4-FFF2-40B4-BE49-F238E27FC236}">
                <a16:creationId xmlns:a16="http://schemas.microsoft.com/office/drawing/2014/main" id="{FAE417A1-4538-6FCE-57A9-974055855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564" y="1207801"/>
            <a:ext cx="1187324" cy="1187324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4D96D9A-83C5-442D-168F-6390985075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27" y="1203955"/>
            <a:ext cx="1187323" cy="1187323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0D7C0F95-5F4F-B99F-3D0E-8890D8DF48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6043" y="1201996"/>
            <a:ext cx="1189282" cy="1189282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D5330B0-336C-93F9-CA38-5FEC591BC146}"/>
              </a:ext>
            </a:extLst>
          </p:cNvPr>
          <p:cNvSpPr txBox="1"/>
          <p:nvPr/>
        </p:nvSpPr>
        <p:spPr>
          <a:xfrm>
            <a:off x="227241" y="494110"/>
            <a:ext cx="75509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:P3842</a:t>
            </a:r>
          </a:p>
          <a:p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リサイクル</a:t>
            </a:r>
            <a:r>
              <a:rPr lang="en-US" altLang="ja-JP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PET</a:t>
            </a:r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ボールペン（ケース入り</a:t>
            </a:r>
            <a:r>
              <a:rPr lang="en-US" altLang="ja-JP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A21DE82-958E-BEE8-BF15-EF4EB3616CF7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:\700(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\770)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ED14B622-68DF-DDA9-DC15-E8FC8B22C2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910813"/>
              </p:ext>
            </p:extLst>
          </p:nvPr>
        </p:nvGraphicFramePr>
        <p:xfrm>
          <a:off x="4695365" y="3019540"/>
          <a:ext cx="4122148" cy="1635489"/>
        </p:xfrm>
        <a:graphic>
          <a:graphicData uri="http://schemas.openxmlformats.org/drawingml/2006/table">
            <a:tbl>
              <a:tblPr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Φ9 x140mm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19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ｇ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アルミニウム合金（軸上）、ステンレス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+RPET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（軸下）、</a:t>
                      </a: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銅（ペン先）、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RPET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（生地）、鉄（クリップ）、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（先端部分）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包装形態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専用ケース＋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袋入り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4328332"/>
                  </a:ext>
                </a:extLst>
              </a:tr>
              <a:tr h="1821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300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F78334B-9107-2E64-1094-DED3E91F8342}"/>
              </a:ext>
            </a:extLst>
          </p:cNvPr>
          <p:cNvSpPr txBox="1"/>
          <p:nvPr/>
        </p:nvSpPr>
        <p:spPr>
          <a:xfrm>
            <a:off x="4593919" y="2692937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16FDA40-6860-A78D-7BB5-13224EDFDF0E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92D05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ADE85F1-CC89-B77A-E4B3-6201E4F0DABC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92D05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70CA1250-CB4B-6F53-5945-72E260A50AE4}"/>
              </a:ext>
            </a:extLst>
          </p:cNvPr>
          <p:cNvGrpSpPr/>
          <p:nvPr/>
        </p:nvGrpSpPr>
        <p:grpSpPr>
          <a:xfrm>
            <a:off x="4565252" y="5079914"/>
            <a:ext cx="4421446" cy="1390354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CB912FB5-1B17-5BAA-C9FE-9D6FDD5ABBA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941D04E-9262-239E-04BE-1AF79968D62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10101676-38BE-17A7-74DA-DA8E9EF30A5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16DF4C4B-B00C-5681-27B5-1F9F3231985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1BD69EF1-FAB5-0482-3526-ED90DCBB087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3358A89B-88B0-FCF8-4E7F-39E4105F9D8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9">
              <a:extLst>
                <a:ext uri="{FF2B5EF4-FFF2-40B4-BE49-F238E27FC236}">
                  <a16:creationId xmlns:a16="http://schemas.microsoft.com/office/drawing/2014/main" id="{A744AD0A-1565-8207-320C-D566A11E2ABB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A880703-4CC0-F9B4-75E8-20B139085B57}"/>
              </a:ext>
            </a:extLst>
          </p:cNvPr>
          <p:cNvSpPr txBox="1"/>
          <p:nvPr/>
        </p:nvSpPr>
        <p:spPr>
          <a:xfrm>
            <a:off x="278675" y="1571366"/>
            <a:ext cx="40943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リサイクルペットボトルからつくられた生地を使用して作られた、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に配慮した商品です。専用ケース入りで高級感もある一品です。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8144103-7C16-E595-E918-EBFAEDA187C3}"/>
              </a:ext>
            </a:extLst>
          </p:cNvPr>
          <p:cNvSpPr txBox="1"/>
          <p:nvPr/>
        </p:nvSpPr>
        <p:spPr>
          <a:xfrm>
            <a:off x="7929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58F5C01-8CE2-B320-7C0F-2F3DF972B3EE}"/>
              </a:ext>
            </a:extLst>
          </p:cNvPr>
          <p:cNvGrpSpPr/>
          <p:nvPr/>
        </p:nvGrpSpPr>
        <p:grpSpPr>
          <a:xfrm>
            <a:off x="1747042" y="5462896"/>
            <a:ext cx="2367758" cy="1016280"/>
            <a:chOff x="1277142" y="5462896"/>
            <a:chExt cx="2367758" cy="1016280"/>
          </a:xfrm>
        </p:grpSpPr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FD042C2C-365A-8695-D11C-E919A7769E29}"/>
                </a:ext>
              </a:extLst>
            </p:cNvPr>
            <p:cNvSpPr/>
            <p:nvPr/>
          </p:nvSpPr>
          <p:spPr>
            <a:xfrm>
              <a:off x="1277142" y="5462896"/>
              <a:ext cx="2367758" cy="1016280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4F1CF89-148D-B09E-7E68-5388EA81847B}"/>
                </a:ext>
              </a:extLst>
            </p:cNvPr>
            <p:cNvSpPr txBox="1"/>
            <p:nvPr/>
          </p:nvSpPr>
          <p:spPr>
            <a:xfrm>
              <a:off x="1988151" y="6130734"/>
              <a:ext cx="114005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W45×H4mm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40" name="図 39">
            <a:extLst>
              <a:ext uri="{FF2B5EF4-FFF2-40B4-BE49-F238E27FC236}">
                <a16:creationId xmlns:a16="http://schemas.microsoft.com/office/drawing/2014/main" id="{06053A5C-8F12-31FE-5659-1245DFF4E46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224" y="2523281"/>
            <a:ext cx="2455632" cy="2455632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3506BA47-CAAC-4A8B-F5DF-C7D265D8A9DC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01788">
            <a:off x="-70773" y="2562171"/>
            <a:ext cx="2281223" cy="2281223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1A884B38-20F3-3197-4D72-3D02797DE82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27" t="44171" r="18095" b="46648"/>
          <a:stretch>
            <a:fillRect/>
          </a:stretch>
        </p:blipFill>
        <p:spPr>
          <a:xfrm>
            <a:off x="1850571" y="5655835"/>
            <a:ext cx="2169590" cy="31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256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823</TotalTime>
  <Words>105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29</cp:revision>
  <dcterms:created xsi:type="dcterms:W3CDTF">2023-01-27T06:17:12Z</dcterms:created>
  <dcterms:modified xsi:type="dcterms:W3CDTF">2025-12-23T08:09:00Z</dcterms:modified>
</cp:coreProperties>
</file>