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827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jpg"/><Relationship Id="rId5" Type="http://schemas.microsoft.com/office/2007/relationships/hdphoto" Target="../media/hdphoto2.wdp"/><Relationship Id="rId10" Type="http://schemas.openxmlformats.org/officeDocument/2006/relationships/image" Target="../media/image5.jp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:M3885</a:t>
            </a:r>
          </a:p>
          <a:p>
            <a:pPr algn="l"/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ウッド丸型マグネット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:\300(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\330)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444098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11830"/>
              </p:ext>
            </p:extLst>
          </p:nvPr>
        </p:nvGraphicFramePr>
        <p:xfrm>
          <a:off x="4795014" y="2931356"/>
          <a:ext cx="4122148" cy="1533618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φ60×10</a:t>
                      </a:r>
                      <a:r>
                        <a:rPr kumimoji="1" lang="el-GR" altLang="ja-JP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21g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ブナ、ウォルナット、磁石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ベージュ・ブラウン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台紙付き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袋入り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687824" y="262384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495109"/>
            <a:ext cx="2168435" cy="1010193"/>
          </a:xfrm>
          <a:prstGeom prst="roundRect">
            <a:avLst>
              <a:gd name="adj" fmla="val 3372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629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強力なネオジム磁石を使用した、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インテリアになじみやすいウッドマグネットバー。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87824" y="4996844"/>
            <a:ext cx="4287006" cy="1382301"/>
            <a:chOff x="4572000" y="4834493"/>
            <a:chExt cx="4421446" cy="1382301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B317817-6CEE-0EDA-F267-A2F31660D9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479A82C6-F67C-BEE4-456E-12F9B3EE7BA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DD963ED1-6710-C256-C1BB-D563F435E1CB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506954" y="6262254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Φ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7336021-185E-886B-F15D-B54A7C7FBAF5}"/>
              </a:ext>
            </a:extLst>
          </p:cNvPr>
          <p:cNvSpPr/>
          <p:nvPr/>
        </p:nvSpPr>
        <p:spPr>
          <a:xfrm>
            <a:off x="1487155" y="5556738"/>
            <a:ext cx="221064" cy="170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DC06DAB7-EFC0-09A9-AA8B-F876E6318399}"/>
              </a:ext>
            </a:extLst>
          </p:cNvPr>
          <p:cNvSpPr txBox="1"/>
          <p:nvPr/>
        </p:nvSpPr>
        <p:spPr>
          <a:xfrm>
            <a:off x="2602560" y="373627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ブラウン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B51876E5-0B99-D80C-C785-7FBE6EC55D80}"/>
              </a:ext>
            </a:extLst>
          </p:cNvPr>
          <p:cNvSpPr txBox="1"/>
          <p:nvPr/>
        </p:nvSpPr>
        <p:spPr>
          <a:xfrm>
            <a:off x="327367" y="3926461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ベージュ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1C442A-647B-7406-FE35-80B289802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881" r="92143">
                        <a14:foregroundMark x1="12024" y1="36548" x2="8214" y2="46429"/>
                        <a14:foregroundMark x1="8214" y1="46429" x2="9881" y2="63095"/>
                        <a14:foregroundMark x1="9881" y1="63095" x2="12857" y2="69524"/>
                        <a14:foregroundMark x1="89524" y1="63214" x2="92143" y2="54405"/>
                        <a14:foregroundMark x1="92143" y1="54405" x2="89524" y2="35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8" y="1990514"/>
            <a:ext cx="1816930" cy="18169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04354EE-9588-567C-EEB9-EF0E951F0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500" r="92262">
                        <a14:foregroundMark x1="10000" y1="35714" x2="7619" y2="56190"/>
                        <a14:foregroundMark x1="7619" y1="56190" x2="9881" y2="65952"/>
                        <a14:foregroundMark x1="90357" y1="60952" x2="92262" y2="50595"/>
                        <a14:foregroundMark x1="92262" y1="50595" x2="89524" y2="35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6" y="2032343"/>
            <a:ext cx="1873712" cy="187371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D016C8F-2414-D4E3-E1AC-A5243CC0A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476" l="9167" r="92619">
                        <a14:foregroundMark x1="9167" y1="42143" x2="10000" y2="65833"/>
                        <a14:foregroundMark x1="89048" y1="67024" x2="92738" y2="48571"/>
                        <a14:foregroundMark x1="92738" y1="48571" x2="90714" y2="36905"/>
                        <a14:foregroundMark x1="49286" y1="90476" x2="43214" y2="89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61" y="3564406"/>
            <a:ext cx="1516339" cy="151633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FC8F9D83-751F-CEA8-1975-C9DFD091E6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833" l="7500" r="92381">
                        <a14:foregroundMark x1="9048" y1="41786" x2="7738" y2="56905"/>
                        <a14:foregroundMark x1="7738" y1="56905" x2="10357" y2="66310"/>
                        <a14:foregroundMark x1="44643" y1="90595" x2="56548" y2="90952"/>
                        <a14:foregroundMark x1="91429" y1="61310" x2="92381" y2="37500"/>
                        <a14:foregroundMark x1="92381" y1="37500" x2="92262" y2="3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06" y="3428587"/>
            <a:ext cx="1533618" cy="153361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F45B2F8-242C-6922-C8C4-E9CB9B48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33510" r="49570" b="30529"/>
          <a:stretch>
            <a:fillRect/>
          </a:stretch>
        </p:blipFill>
        <p:spPr>
          <a:xfrm>
            <a:off x="1602168" y="5595673"/>
            <a:ext cx="671050" cy="60492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A6767C4-6E20-A6EC-4804-B533ACA9D3A0}"/>
              </a:ext>
            </a:extLst>
          </p:cNvPr>
          <p:cNvSpPr txBox="1"/>
          <p:nvPr/>
        </p:nvSpPr>
        <p:spPr>
          <a:xfrm>
            <a:off x="1459275" y="6262254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W30×H30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C4CDDF97-1273-B0A1-239C-81AD9D5E07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7" t="33510" r="10635" b="30529"/>
          <a:stretch>
            <a:fillRect/>
          </a:stretch>
        </p:blipFill>
        <p:spPr>
          <a:xfrm>
            <a:off x="2465838" y="5595613"/>
            <a:ext cx="639357" cy="60492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469CC904-9670-6724-D87C-A15E59E8B6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34" y="571360"/>
            <a:ext cx="1803979" cy="1803979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C4C4BAE-B43C-FAE8-9A14-1B43141C16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07" y="552957"/>
            <a:ext cx="1822382" cy="182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719</TotalTime>
  <Words>70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33</cp:revision>
  <dcterms:created xsi:type="dcterms:W3CDTF">2023-01-27T06:17:12Z</dcterms:created>
  <dcterms:modified xsi:type="dcterms:W3CDTF">2025-12-24T02:16:58Z</dcterms:modified>
</cp:coreProperties>
</file>