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6" y="-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B9F58121-3938-0A3D-C1EF-9560639BA4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57" t="21199" r="24876" b="15210"/>
          <a:stretch>
            <a:fillRect/>
          </a:stretch>
        </p:blipFill>
        <p:spPr>
          <a:xfrm>
            <a:off x="220761" y="2531022"/>
            <a:ext cx="1794915" cy="2222073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DE89AA68-C316-0610-8DDB-D5D7A722A3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7392" y="3997022"/>
            <a:ext cx="1472581" cy="1472581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0" y="494110"/>
            <a:ext cx="43447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6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L3877</a:t>
            </a:r>
            <a:endParaRPr lang="en-US" altLang="ja-JP" sz="1600" b="0" i="0" dirty="0">
              <a:solidFill>
                <a:srgbClr val="333333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20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COB</a:t>
            </a:r>
            <a:r>
              <a:rPr lang="ja-JP" altLang="en-US" sz="20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プッシュライト</a:t>
            </a:r>
            <a:endParaRPr lang="ja-JP" altLang="en-US" sz="20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4945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:\1,380(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\1,518)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5788"/>
              </p:ext>
            </p:extLst>
          </p:nvPr>
        </p:nvGraphicFramePr>
        <p:xfrm>
          <a:off x="4795014" y="2931356"/>
          <a:ext cx="4122148" cy="1918095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l-GR" altLang="ja-JP" sz="900" dirty="0">
                          <a:solidFill>
                            <a:schemeClr val="tx1"/>
                          </a:solidFill>
                        </a:rPr>
                        <a:t>Φ6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kumimoji="1" lang="el-GR" altLang="ja-JP" sz="900" dirty="0">
                          <a:solidFill>
                            <a:schemeClr val="tx1"/>
                          </a:solidFill>
                        </a:rPr>
                        <a:t>×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65</a:t>
                      </a:r>
                      <a:r>
                        <a:rPr kumimoji="1" lang="el-GR" altLang="ja-JP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ja-JP" altLang="el-GR" sz="900" dirty="0">
                          <a:solidFill>
                            <a:schemeClr val="tx1"/>
                          </a:solidFill>
                        </a:rPr>
                        <a:t>　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110g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ABS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PS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本体色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ブラック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494403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化粧箱入り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75×75×72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単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電池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×3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本使用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別売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機能：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COB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ライト、マグネット、フック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取扱説明書入り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80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687824" y="2623848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65E07596-D03F-2E92-D5DD-D390A30D26DB}"/>
              </a:ext>
            </a:extLst>
          </p:cNvPr>
          <p:cNvSpPr/>
          <p:nvPr/>
        </p:nvSpPr>
        <p:spPr>
          <a:xfrm>
            <a:off x="1262742" y="5495109"/>
            <a:ext cx="2168435" cy="1010193"/>
          </a:xfrm>
          <a:prstGeom prst="roundRect">
            <a:avLst>
              <a:gd name="adj" fmla="val 3372"/>
            </a:avLst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424988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｢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置く・掛ける・くっつける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｣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の３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WAY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に対応。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停電や防災用はもちろん、アウトドアでも活躍するプッシュ式の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COB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ライト。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5F1D203F-ED00-AED8-C817-3D8E6D24CC08}"/>
              </a:ext>
            </a:extLst>
          </p:cNvPr>
          <p:cNvGrpSpPr/>
          <p:nvPr/>
        </p:nvGrpSpPr>
        <p:grpSpPr>
          <a:xfrm>
            <a:off x="4687824" y="4996844"/>
            <a:ext cx="4287006" cy="1382301"/>
            <a:chOff x="4572000" y="4834493"/>
            <a:chExt cx="4421446" cy="1382301"/>
          </a:xfrm>
        </p:grpSpPr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FDB74455-880D-8D55-3B2D-6DA02534A97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5B317817-6CEE-0EDA-F267-A2F31660D92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479A82C6-F67C-BEE4-456E-12F9B3EE7BAA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DD963ED1-6710-C256-C1BB-D563F435E1CB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F9568195-AA67-BABF-DAB4-758ACEE9260A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テキスト ボックス 19">
              <a:extLst>
                <a:ext uri="{FF2B5EF4-FFF2-40B4-BE49-F238E27FC236}">
                  <a16:creationId xmlns:a16="http://schemas.microsoft.com/office/drawing/2014/main" id="{D3ED364E-7B96-8A42-98C1-81EEF6BB56A0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26CA25B1-ACBF-4FCC-2D94-7FA74957F3B1}"/>
              </a:ext>
            </a:extLst>
          </p:cNvPr>
          <p:cNvSpPr txBox="1"/>
          <p:nvPr/>
        </p:nvSpPr>
        <p:spPr>
          <a:xfrm>
            <a:off x="1871410" y="6233154"/>
            <a:ext cx="100380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W30×H30</a:t>
            </a:r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17336021-185E-886B-F15D-B54A7C7FBAF5}"/>
              </a:ext>
            </a:extLst>
          </p:cNvPr>
          <p:cNvSpPr/>
          <p:nvPr/>
        </p:nvSpPr>
        <p:spPr>
          <a:xfrm>
            <a:off x="1487155" y="5556738"/>
            <a:ext cx="221064" cy="1708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A6F3823-B122-3FB9-B1D2-F7BEC180366A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0070C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A596ABE-25CF-7F91-84BA-CAACF213192B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0070C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E19E7C93-4CDF-8404-EC85-B05F7B7BD4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1" t="39666" r="66464" b="34200"/>
          <a:stretch>
            <a:fillRect/>
          </a:stretch>
        </p:blipFill>
        <p:spPr>
          <a:xfrm>
            <a:off x="2007701" y="5584308"/>
            <a:ext cx="750730" cy="68494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09FED557-39EA-6492-D843-04F2F0AC0CD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3589" y="2106709"/>
            <a:ext cx="2498410" cy="1918095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7CB9376D-D8E7-5E34-6020-3FBBC026F9B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01" t="8076" r="20433" b="14708"/>
          <a:stretch>
            <a:fillRect/>
          </a:stretch>
        </p:blipFill>
        <p:spPr>
          <a:xfrm>
            <a:off x="2167633" y="4061797"/>
            <a:ext cx="1050023" cy="1302099"/>
          </a:xfrm>
          <a:prstGeom prst="rect">
            <a:avLst/>
          </a:prstGeom>
        </p:spPr>
      </p:pic>
      <p:pic>
        <p:nvPicPr>
          <p:cNvPr id="37" name="図 36">
            <a:extLst>
              <a:ext uri="{FF2B5EF4-FFF2-40B4-BE49-F238E27FC236}">
                <a16:creationId xmlns:a16="http://schemas.microsoft.com/office/drawing/2014/main" id="{5CAE9D35-B99D-DD3F-9766-C12A574CB20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4198" y="601862"/>
            <a:ext cx="1333745" cy="1333745"/>
          </a:xfrm>
          <a:prstGeom prst="rect">
            <a:avLst/>
          </a:prstGeom>
        </p:spPr>
      </p:pic>
      <p:pic>
        <p:nvPicPr>
          <p:cNvPr id="39" name="図 38">
            <a:extLst>
              <a:ext uri="{FF2B5EF4-FFF2-40B4-BE49-F238E27FC236}">
                <a16:creationId xmlns:a16="http://schemas.microsoft.com/office/drawing/2014/main" id="{06CC940B-55F7-9CC1-AA92-5254A1B5CFA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5015" y="600517"/>
            <a:ext cx="1333744" cy="1333744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3A94A9FB-FD74-8265-7D20-3B7FCB852A7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607" y="600788"/>
            <a:ext cx="1333744" cy="1333744"/>
          </a:xfrm>
          <a:prstGeom prst="rect">
            <a:avLst/>
          </a:prstGeom>
        </p:spPr>
      </p:pic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09951AA4-A4FB-EBE5-CAF9-89F0232883C5}"/>
              </a:ext>
            </a:extLst>
          </p:cNvPr>
          <p:cNvSpPr txBox="1"/>
          <p:nvPr/>
        </p:nvSpPr>
        <p:spPr>
          <a:xfrm>
            <a:off x="4786185" y="1943157"/>
            <a:ext cx="13425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テーブルなどに置く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D6D30DF2-7F2C-3D98-4C1C-4E2AC6854DF6}"/>
              </a:ext>
            </a:extLst>
          </p:cNvPr>
          <p:cNvSpPr txBox="1"/>
          <p:nvPr/>
        </p:nvSpPr>
        <p:spPr>
          <a:xfrm>
            <a:off x="6199606" y="1943157"/>
            <a:ext cx="13337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フックで掛ける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971596E-C7A3-4089-19E5-7E078F3C4A6C}"/>
              </a:ext>
            </a:extLst>
          </p:cNvPr>
          <p:cNvSpPr txBox="1"/>
          <p:nvPr/>
        </p:nvSpPr>
        <p:spPr>
          <a:xfrm>
            <a:off x="7604197" y="1943157"/>
            <a:ext cx="13337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マグネットでくっつける</a:t>
            </a:r>
          </a:p>
        </p:txBody>
      </p:sp>
    </p:spTree>
    <p:extLst>
      <p:ext uri="{BB962C8B-B14F-4D97-AF65-F5344CB8AC3E}">
        <p14:creationId xmlns:p14="http://schemas.microsoft.com/office/powerpoint/2010/main" val="1383754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731</TotalTime>
  <Words>108</Words>
  <Application>Microsoft Office PowerPoint</Application>
  <PresentationFormat>画面に合わせる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40</cp:revision>
  <dcterms:created xsi:type="dcterms:W3CDTF">2023-01-27T06:17:12Z</dcterms:created>
  <dcterms:modified xsi:type="dcterms:W3CDTF">2025-12-23T07:02:43Z</dcterms:modified>
</cp:coreProperties>
</file>