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2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図 39">
            <a:extLst>
              <a:ext uri="{FF2B5EF4-FFF2-40B4-BE49-F238E27FC236}">
                <a16:creationId xmlns:a16="http://schemas.microsoft.com/office/drawing/2014/main" id="{91DF6370-FBA4-D246-D45D-6F0D5EC9BF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1353"/>
            <a:ext cx="3314445" cy="331444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L3871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マグネット付き</a:t>
            </a:r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2WAY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:\1,000(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\1,100)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170734"/>
              </p:ext>
            </p:extLst>
          </p:nvPr>
        </p:nvGraphicFramePr>
        <p:xfrm>
          <a:off x="4795014" y="2931356"/>
          <a:ext cx="4122148" cy="205525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40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150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ja-JP" altLang="el-GR" sz="90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58g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43×158×43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ライト、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LED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フラッドライト、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点灯モード、マグネット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取扱説明書入り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43011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マグネット付きで両手がふさがる場面でも大活躍！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乾電池式なので電源が確保できない場所でも手軽に使える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2WAY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71410" y="6233154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W50×H10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6F3823-B122-3FB9-B1D2-F7BEC180366A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596ABE-25CF-7F91-84BA-CAACF213192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9951AA4-A4FB-EBE5-CAF9-89F0232883C5}"/>
              </a:ext>
            </a:extLst>
          </p:cNvPr>
          <p:cNvSpPr txBox="1"/>
          <p:nvPr/>
        </p:nvSpPr>
        <p:spPr>
          <a:xfrm>
            <a:off x="4786185" y="1943157"/>
            <a:ext cx="13425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6D30DF2-7F2C-3D98-4C1C-4E2AC6854DF6}"/>
              </a:ext>
            </a:extLst>
          </p:cNvPr>
          <p:cNvSpPr txBox="1"/>
          <p:nvPr/>
        </p:nvSpPr>
        <p:spPr>
          <a:xfrm>
            <a:off x="6199606" y="1943157"/>
            <a:ext cx="1333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フラッドライト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971596E-C7A3-4089-19E5-7E078F3C4A6C}"/>
              </a:ext>
            </a:extLst>
          </p:cNvPr>
          <p:cNvSpPr txBox="1"/>
          <p:nvPr/>
        </p:nvSpPr>
        <p:spPr>
          <a:xfrm>
            <a:off x="7604197" y="1943157"/>
            <a:ext cx="1333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マグネットでくっつける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1987D272-BD09-1AA6-F1EA-6E86F72AA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7" t="23324" r="11746" b="23324"/>
          <a:stretch>
            <a:fillRect/>
          </a:stretch>
        </p:blipFill>
        <p:spPr>
          <a:xfrm>
            <a:off x="1811274" y="3913895"/>
            <a:ext cx="1865762" cy="119591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8859602-89A1-F3C4-EF74-23A89018D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5" t="41851" r="18560" b="40056"/>
          <a:stretch>
            <a:fillRect/>
          </a:stretch>
        </p:blipFill>
        <p:spPr>
          <a:xfrm>
            <a:off x="1500663" y="5694885"/>
            <a:ext cx="1606458" cy="44367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F99840A-C1D8-B153-5BE1-568999E3DD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012" y="599178"/>
            <a:ext cx="1333747" cy="1333747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C6B4A6E-8FA3-48BA-31E2-AFB89CFA3C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213" y="588946"/>
            <a:ext cx="1343978" cy="1343978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379E0AD-EBE0-EE8D-39BD-9B1DEB8A66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703" y="599178"/>
            <a:ext cx="1343978" cy="13439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08376CD-D9E1-B79F-9130-8661679708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121" y="2402606"/>
            <a:ext cx="1325302" cy="132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741</TotalTime>
  <Words>103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41</cp:revision>
  <dcterms:created xsi:type="dcterms:W3CDTF">2023-01-27T06:17:12Z</dcterms:created>
  <dcterms:modified xsi:type="dcterms:W3CDTF">2025-12-23T07:13:59Z</dcterms:modified>
</cp:coreProperties>
</file>