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E3862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収納バッグ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:\1,500(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\1,650)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80326"/>
              </p:ext>
            </p:extLst>
          </p:nvPr>
        </p:nvGraphicFramePr>
        <p:xfrm>
          <a:off x="4795014" y="3366185"/>
          <a:ext cx="3778760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260×350×10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189g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ポリエステル、ネオプレン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ブラック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87824" y="305867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495109"/>
            <a:ext cx="2168435" cy="1010193"/>
          </a:xfrm>
          <a:prstGeom prst="roundRect">
            <a:avLst>
              <a:gd name="adj" fmla="val 33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87824" y="5034012"/>
            <a:ext cx="4287006" cy="1382301"/>
            <a:chOff x="4572000" y="4834493"/>
            <a:chExt cx="4421446" cy="1382301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D963ED1-6710-C256-C1BB-D563F435E1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6CA25B1-ACBF-4FCC-2D94-7FA74957F3B1}"/>
              </a:ext>
            </a:extLst>
          </p:cNvPr>
          <p:cNvSpPr txBox="1"/>
          <p:nvPr/>
        </p:nvSpPr>
        <p:spPr>
          <a:xfrm>
            <a:off x="2160439" y="5935605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W150×H150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7336021-185E-886B-F15D-B54A7C7FBAF5}"/>
              </a:ext>
            </a:extLst>
          </p:cNvPr>
          <p:cNvSpPr/>
          <p:nvPr/>
        </p:nvSpPr>
        <p:spPr>
          <a:xfrm>
            <a:off x="1487155" y="5556738"/>
            <a:ext cx="221064" cy="17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B80E2D-1B8D-2470-908B-BD7FB6FA1755}"/>
              </a:ext>
            </a:extLst>
          </p:cNvPr>
          <p:cNvSpPr/>
          <p:nvPr/>
        </p:nvSpPr>
        <p:spPr>
          <a:xfrm>
            <a:off x="-1" y="-11901"/>
            <a:ext cx="9144000" cy="313509"/>
          </a:xfrm>
          <a:prstGeom prst="rect">
            <a:avLst/>
          </a:prstGeom>
          <a:gradFill flip="none" rotWithShape="1">
            <a:gsLst>
              <a:gs pos="52000">
                <a:srgbClr val="336600"/>
              </a:gs>
              <a:gs pos="100000">
                <a:srgbClr val="33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BF7AC6-8A44-2E9B-65E7-8D3829B8038E}"/>
              </a:ext>
            </a:extLst>
          </p:cNvPr>
          <p:cNvSpPr/>
          <p:nvPr/>
        </p:nvSpPr>
        <p:spPr>
          <a:xfrm rot="10800000">
            <a:off x="-1" y="6672866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3366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F03A680-147D-1ADA-D425-62D851032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8453" r="24547" b="8173"/>
          <a:stretch>
            <a:fillRect/>
          </a:stretch>
        </p:blipFill>
        <p:spPr>
          <a:xfrm>
            <a:off x="138725" y="2275963"/>
            <a:ext cx="1838121" cy="29464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61B7222-5749-1D7A-4AFD-6A692C0B8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66" y="2308601"/>
            <a:ext cx="2297821" cy="309802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F521B72-91DC-A6F5-DD75-F836AA697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91" y="574149"/>
            <a:ext cx="1363837" cy="136383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8D7F7A7-8666-F2BE-3DDF-0DFBA6FDB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874" y="574150"/>
            <a:ext cx="1363836" cy="136383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61C51BF-BD46-39ED-0D26-6ED1CEC08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34" y="586050"/>
            <a:ext cx="1384148" cy="138414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3585549-52B5-82F5-325D-C0358F095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1" t="19756" r="28292" b="19873"/>
          <a:stretch>
            <a:fillRect/>
          </a:stretch>
        </p:blipFill>
        <p:spPr>
          <a:xfrm>
            <a:off x="1443611" y="5578440"/>
            <a:ext cx="656179" cy="91238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F84E97-DA1E-7C09-1F87-B85941C0B927}"/>
              </a:ext>
            </a:extLst>
          </p:cNvPr>
          <p:cNvSpPr txBox="1"/>
          <p:nvPr/>
        </p:nvSpPr>
        <p:spPr>
          <a:xfrm>
            <a:off x="278675" y="1571366"/>
            <a:ext cx="323678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インチまでの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・タブレットに対応！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クッション性に優れたネオプレン素材を使用しており、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通勤・通学はもちろん、出張にも安心な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収納バッグ。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762</TotalTime>
  <Words>77</Words>
  <Application>Microsoft Office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39</cp:revision>
  <dcterms:created xsi:type="dcterms:W3CDTF">2023-01-27T06:17:12Z</dcterms:created>
  <dcterms:modified xsi:type="dcterms:W3CDTF">2025-12-24T00:40:19Z</dcterms:modified>
</cp:coreProperties>
</file>