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E3861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トライアングルトートバッグ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:\1,200(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\1,320)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772680"/>
              </p:ext>
            </p:extLst>
          </p:nvPr>
        </p:nvGraphicFramePr>
        <p:xfrm>
          <a:off x="4795014" y="3388204"/>
          <a:ext cx="3778760" cy="1533618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持手あり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410×540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125g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ポリエステル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本体色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ブラック・カーキ・グレー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色指定可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687824" y="308069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5E07596-D03F-2E92-D5DD-D390A30D26DB}"/>
              </a:ext>
            </a:extLst>
          </p:cNvPr>
          <p:cNvSpPr/>
          <p:nvPr/>
        </p:nvSpPr>
        <p:spPr>
          <a:xfrm>
            <a:off x="1262742" y="5495109"/>
            <a:ext cx="2168435" cy="1010193"/>
          </a:xfrm>
          <a:prstGeom prst="roundRect">
            <a:avLst>
              <a:gd name="adj" fmla="val 33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32688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三角のフォルムがおしゃれな、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男女問わずどんなスタイルにも合わせやすいトートバッグ。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F1D203F-ED00-AED8-C817-3D8E6D24CC08}"/>
              </a:ext>
            </a:extLst>
          </p:cNvPr>
          <p:cNvGrpSpPr/>
          <p:nvPr/>
        </p:nvGrpSpPr>
        <p:grpSpPr>
          <a:xfrm>
            <a:off x="4687824" y="5034012"/>
            <a:ext cx="4287006" cy="1382301"/>
            <a:chOff x="4572000" y="4834493"/>
            <a:chExt cx="4421446" cy="1382301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DB74455-880D-8D55-3B2D-6DA02534A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B317817-6CEE-0EDA-F267-A2F31660D9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79A82C6-F67C-BEE4-456E-12F9B3EE7BA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D963ED1-6710-C256-C1BB-D563F435E1C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F9568195-AA67-BABF-DAB4-758ACEE9260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9">
              <a:extLst>
                <a:ext uri="{FF2B5EF4-FFF2-40B4-BE49-F238E27FC236}">
                  <a16:creationId xmlns:a16="http://schemas.microsoft.com/office/drawing/2014/main" id="{D3ED364E-7B96-8A42-98C1-81EEF6BB56A0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6CA25B1-ACBF-4FCC-2D94-7FA74957F3B1}"/>
              </a:ext>
            </a:extLst>
          </p:cNvPr>
          <p:cNvSpPr txBox="1"/>
          <p:nvPr/>
        </p:nvSpPr>
        <p:spPr>
          <a:xfrm>
            <a:off x="2247527" y="5924719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W150×H150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7336021-185E-886B-F15D-B54A7C7FBAF5}"/>
              </a:ext>
            </a:extLst>
          </p:cNvPr>
          <p:cNvSpPr/>
          <p:nvPr/>
        </p:nvSpPr>
        <p:spPr>
          <a:xfrm>
            <a:off x="1487155" y="5556738"/>
            <a:ext cx="221064" cy="17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B80E2D-1B8D-2470-908B-BD7FB6FA1755}"/>
              </a:ext>
            </a:extLst>
          </p:cNvPr>
          <p:cNvSpPr/>
          <p:nvPr/>
        </p:nvSpPr>
        <p:spPr>
          <a:xfrm>
            <a:off x="-1" y="-11901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BF7AC6-8A44-2E9B-65E7-8D3829B8038E}"/>
              </a:ext>
            </a:extLst>
          </p:cNvPr>
          <p:cNvSpPr/>
          <p:nvPr/>
        </p:nvSpPr>
        <p:spPr>
          <a:xfrm rot="10800000">
            <a:off x="-1" y="6672866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6150C43-A0B9-0CB3-FD38-314378155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2" y="2243049"/>
            <a:ext cx="3936935" cy="29299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13B1CF2-0923-11E4-B0B2-70B0557FB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19436" r="26650" b="22087"/>
          <a:stretch>
            <a:fillRect/>
          </a:stretch>
        </p:blipFill>
        <p:spPr>
          <a:xfrm>
            <a:off x="1421140" y="5556737"/>
            <a:ext cx="749351" cy="898413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2C0A92B-FBAE-60DD-9CC8-CF8255298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13" y="362895"/>
            <a:ext cx="1316554" cy="131655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CEB9397-5C50-0C6A-ACA6-079DDD9D9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56" y="362896"/>
            <a:ext cx="1316555" cy="131655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0584EAE-C7C7-5334-B126-0BDE05635E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19" y="1752098"/>
            <a:ext cx="1314900" cy="13149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BC1F5EB8-42CB-19A6-D264-4D7ACBBF2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61" y="1770006"/>
            <a:ext cx="1314900" cy="131490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B6E3529C-2F80-889A-F7FC-6F435CD670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69" y="362895"/>
            <a:ext cx="1314900" cy="13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711</TotalTime>
  <Words>66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34</cp:revision>
  <dcterms:created xsi:type="dcterms:W3CDTF">2023-01-27T06:17:12Z</dcterms:created>
  <dcterms:modified xsi:type="dcterms:W3CDTF">2025-12-23T07:43:38Z</dcterms:modified>
</cp:coreProperties>
</file>