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5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図 26">
            <a:extLst>
              <a:ext uri="{FF2B5EF4-FFF2-40B4-BE49-F238E27FC236}">
                <a16:creationId xmlns:a16="http://schemas.microsoft.com/office/drawing/2014/main" id="{2D68688B-012D-1EF6-0D2B-7310AEDA47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833" y="3353254"/>
            <a:ext cx="1686091" cy="1686091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C877F0A3-F2B4-BF45-1C31-30EC995F25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34881" y1="82024" x2="21190" y2="64881"/>
                        <a14:foregroundMark x1="21190" y1="64881" x2="15357" y2="48452"/>
                        <a14:foregroundMark x1="15357" y1="48452" x2="20476" y2="29881"/>
                        <a14:foregroundMark x1="20476" y1="29881" x2="40357" y2="16429"/>
                        <a14:foregroundMark x1="40357" y1="16429" x2="62976" y2="20952"/>
                        <a14:foregroundMark x1="62976" y1="20952" x2="73214" y2="32857"/>
                        <a14:foregroundMark x1="73214" y1="32857" x2="81071" y2="522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55" y="1985978"/>
            <a:ext cx="3266666" cy="3266666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E6CAFF-2B7F-7C24-E918-1B7A049C4EA1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7030A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70C4EE-5223-97EA-26A0-FECC769ECFD2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7030A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D3818</a:t>
            </a:r>
            <a:endParaRPr lang="en-US" altLang="ja-JP" sz="1600" b="0" i="0" dirty="0">
              <a:solidFill>
                <a:srgbClr val="333333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表示が見やすい丸時計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494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:\2,000(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\2,200)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810460"/>
              </p:ext>
            </p:extLst>
          </p:nvPr>
        </p:nvGraphicFramePr>
        <p:xfrm>
          <a:off x="4685522" y="2989819"/>
          <a:ext cx="4236889" cy="1918095"/>
        </p:xfrm>
        <a:graphic>
          <a:graphicData uri="http://schemas.openxmlformats.org/drawingml/2006/table">
            <a:tbl>
              <a:tblPr bandRow="1">
                <a:tableStyleId>{8799B23B-EC83-4686-B30A-512413B5E67A}</a:tableStyleId>
              </a:tblPr>
              <a:tblGrid>
                <a:gridCol w="1167485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3069404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135×135×26㎜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158g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ABS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、他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ホワイト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7260710"/>
                  </a:ext>
                </a:extLst>
              </a:tr>
              <a:tr h="22383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化粧箱入り（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145×145×36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㎜）、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単３電池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×2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本使用（別売）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機能：時計、カレンダー、アラーム、スヌーズ、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タイマー、温度表示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40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572000" y="2677231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4232249" cy="4794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大きな文字盤で時間がひと目でわかるデジタル時計。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置き型、壁掛け兼用で、インテリアの邪魔をしないシンプルなデザインです。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5113EA8D-413C-515F-3C27-7F5BE141A6E2}"/>
              </a:ext>
            </a:extLst>
          </p:cNvPr>
          <p:cNvGrpSpPr>
            <a:grpSpLocks/>
          </p:cNvGrpSpPr>
          <p:nvPr/>
        </p:nvGrpSpPr>
        <p:grpSpPr bwMode="auto">
          <a:xfrm>
            <a:off x="657953" y="5326680"/>
            <a:ext cx="3450188" cy="1147328"/>
            <a:chOff x="-782647" y="175781"/>
            <a:chExt cx="3807544" cy="864450"/>
          </a:xfrm>
        </p:grpSpPr>
        <p:sp>
          <p:nvSpPr>
            <p:cNvPr id="12" name="テキスト ボックス 34">
              <a:extLst>
                <a:ext uri="{FF2B5EF4-FFF2-40B4-BE49-F238E27FC236}">
                  <a16:creationId xmlns:a16="http://schemas.microsoft.com/office/drawing/2014/main" id="{DA4FCFF7-2ABE-8EC4-BFC8-537E5E8CF22A}"/>
                </a:ext>
              </a:extLst>
            </p:cNvPr>
            <p:cNvSpPr txBox="1"/>
            <p:nvPr/>
          </p:nvSpPr>
          <p:spPr>
            <a:xfrm>
              <a:off x="-782647" y="175781"/>
              <a:ext cx="1557099" cy="301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■</a:t>
              </a:r>
              <a:r>
                <a:rPr kumimoji="1" lang="ja-JP" altLang="en-US" sz="1000" b="1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名入れ範囲</a:t>
              </a:r>
            </a:p>
          </p:txBody>
        </p: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290854A6-F5CA-42AA-5395-946AE8EAAD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734" y="265975"/>
              <a:ext cx="2736163" cy="774256"/>
              <a:chOff x="288748" y="265975"/>
              <a:chExt cx="2748397" cy="774256"/>
            </a:xfrm>
          </p:grpSpPr>
          <p:sp>
            <p:nvSpPr>
              <p:cNvPr id="14" name="四角形: 角を丸くする 13">
                <a:extLst>
                  <a:ext uri="{FF2B5EF4-FFF2-40B4-BE49-F238E27FC236}">
                    <a16:creationId xmlns:a16="http://schemas.microsoft.com/office/drawing/2014/main" id="{AC39B747-8F38-E34A-D1F3-40E86CBED55F}"/>
                  </a:ext>
                </a:extLst>
              </p:cNvPr>
              <p:cNvSpPr/>
              <p:nvPr/>
            </p:nvSpPr>
            <p:spPr>
              <a:xfrm>
                <a:off x="288748" y="265975"/>
                <a:ext cx="2626631" cy="774256"/>
              </a:xfrm>
              <a:prstGeom prst="roundRect">
                <a:avLst>
                  <a:gd name="adj" fmla="val 3372"/>
                </a:avLst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15" name="テキスト ボックス 8">
                <a:extLst>
                  <a:ext uri="{FF2B5EF4-FFF2-40B4-BE49-F238E27FC236}">
                    <a16:creationId xmlns:a16="http://schemas.microsoft.com/office/drawing/2014/main" id="{ABD143F8-D55C-D135-6675-B9DB95F4A7F8}"/>
                  </a:ext>
                </a:extLst>
              </p:cNvPr>
              <p:cNvSpPr txBox="1"/>
              <p:nvPr/>
            </p:nvSpPr>
            <p:spPr>
              <a:xfrm>
                <a:off x="1566306" y="571553"/>
                <a:ext cx="1470839" cy="215592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050" b="1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W40×H8</a:t>
                </a:r>
                <a:r>
                  <a:rPr kumimoji="1" lang="ja-JP" altLang="en-US" sz="1050" b="1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ｍ</a:t>
                </a:r>
                <a:r>
                  <a:rPr kumimoji="1" lang="en-US" altLang="ja-JP" sz="1050" b="1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m</a:t>
                </a:r>
                <a:endParaRPr kumimoji="1" lang="ja-JP" altLang="en-US" sz="1050" b="1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18F010B9-69E0-3D21-D934-04F43FE89B06}"/>
              </a:ext>
            </a:extLst>
          </p:cNvPr>
          <p:cNvGrpSpPr/>
          <p:nvPr/>
        </p:nvGrpSpPr>
        <p:grpSpPr>
          <a:xfrm>
            <a:off x="4562996" y="5000052"/>
            <a:ext cx="4359416" cy="1389018"/>
            <a:chOff x="4572000" y="4834493"/>
            <a:chExt cx="4421446" cy="1382301"/>
          </a:xfrm>
        </p:grpSpPr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375B0A6B-56B3-EFAB-5A59-646F8482EEA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48F217ED-009D-6A5F-D626-8F1DC57E3541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EBFE9A5D-A648-14DB-A183-1339F90C5482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D3F1A9CF-6343-FEAD-D262-8031BF366EA9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370561E8-B4E9-73BF-DE7A-A8BCC71570B4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ABDCFB1D-62A3-C925-6CFA-946270714F7E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pic>
        <p:nvPicPr>
          <p:cNvPr id="34" name="図 33">
            <a:extLst>
              <a:ext uri="{FF2B5EF4-FFF2-40B4-BE49-F238E27FC236}">
                <a16:creationId xmlns:a16="http://schemas.microsoft.com/office/drawing/2014/main" id="{109D057D-32B5-3D7A-DB73-8BDC9F2B6C5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5523" y="483107"/>
            <a:ext cx="2025908" cy="2025908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355F9F36-7996-24D4-8E96-3175687C756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1670" y="483759"/>
            <a:ext cx="2025090" cy="2025090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4B067C20-3A53-E1D1-10A6-55163455572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87" t="23540" r="21322" b="19794"/>
          <a:stretch>
            <a:fillRect/>
          </a:stretch>
        </p:blipFill>
        <p:spPr>
          <a:xfrm>
            <a:off x="1815465" y="5503768"/>
            <a:ext cx="902925" cy="896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476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511</TotalTime>
  <Words>100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23</cp:revision>
  <dcterms:created xsi:type="dcterms:W3CDTF">2023-01-27T06:17:12Z</dcterms:created>
  <dcterms:modified xsi:type="dcterms:W3CDTF">2025-12-24T02:56:31Z</dcterms:modified>
</cp:coreProperties>
</file>