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:C3801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保冷剤付フードコンテナー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836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:\700(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\770)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788953"/>
              </p:ext>
            </p:extLst>
          </p:nvPr>
        </p:nvGraphicFramePr>
        <p:xfrm>
          <a:off x="4795014" y="2634473"/>
          <a:ext cx="4122148" cy="2302572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77×77×82 mm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PP(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蓋と本体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PE(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保冷剤ケース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、高吸水性樹脂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保冷剤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、シリコーン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ベージュ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86×86×84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シリコーン：耐熱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120℃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、耐冷－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20℃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耐熱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110℃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、耐冷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-20℃</a:t>
                      </a:r>
                    </a:p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本体のみ電子レンジ、食洗機、冷凍冷蔵に対応可能。</a:t>
                      </a:r>
                    </a:p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蓋と保冷剤部分は電子レンジ・食器洗浄機は使用不可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32696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9020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フタに保冷剤をつけることができるので、フルーツやサラダの持ち運びに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便利な手のひらサイズのかわいいフードコンテナです。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2228477" y="5924719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W35×H35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6EBB720-AD67-3B77-FB29-D8A86EBBE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56" y="2121408"/>
            <a:ext cx="3084576" cy="30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B6DE48E-92D1-A6FF-520C-8E5F1B500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112" y="499872"/>
            <a:ext cx="1658112" cy="165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414FF16-2429-5658-1E63-6152B4C54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576" y="548640"/>
            <a:ext cx="1816608" cy="181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F0BDD14-BED0-3CA6-7C65-0CD126ED00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44" t="23238" r="26372" b="22239"/>
          <a:stretch>
            <a:fillRect/>
          </a:stretch>
        </p:blipFill>
        <p:spPr bwMode="auto">
          <a:xfrm>
            <a:off x="1536193" y="5665796"/>
            <a:ext cx="635812" cy="72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D8B94BAC-B505-638B-3C95-4E8868F75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416" y="707136"/>
            <a:ext cx="1450848" cy="145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672</TotalTime>
  <Words>139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33</cp:revision>
  <dcterms:created xsi:type="dcterms:W3CDTF">2023-01-27T06:17:12Z</dcterms:created>
  <dcterms:modified xsi:type="dcterms:W3CDTF">2025-12-23T07:44:58Z</dcterms:modified>
</cp:coreProperties>
</file>