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図 91">
            <a:extLst>
              <a:ext uri="{FF2B5EF4-FFF2-40B4-BE49-F238E27FC236}">
                <a16:creationId xmlns:a16="http://schemas.microsoft.com/office/drawing/2014/main" id="{047EEC0C-6CB7-73CB-EFEA-DCA3CEBDB6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5098" y="817275"/>
            <a:ext cx="1377624" cy="1377624"/>
          </a:xfrm>
          <a:prstGeom prst="rect">
            <a:avLst/>
          </a:prstGeom>
        </p:spPr>
      </p:pic>
      <p:pic>
        <p:nvPicPr>
          <p:cNvPr id="94" name="図 93">
            <a:extLst>
              <a:ext uri="{FF2B5EF4-FFF2-40B4-BE49-F238E27FC236}">
                <a16:creationId xmlns:a16="http://schemas.microsoft.com/office/drawing/2014/main" id="{8FCC19CA-FE9A-1B91-F246-4A59AEF2D1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03185" y="806034"/>
            <a:ext cx="1377624" cy="1377624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:M3774</a:t>
            </a:r>
          </a:p>
          <a:p>
            <a:pPr algn="l"/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ウッドマグネットバー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:\300(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\330)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182219"/>
              </p:ext>
            </p:extLst>
          </p:nvPr>
        </p:nvGraphicFramePr>
        <p:xfrm>
          <a:off x="4795014" y="2931356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100×18×10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15g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ウォルナット、ゼブラウッド、磁石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本体色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ナチュラル・ブラウン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台紙付き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袋入り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62384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65E07596-D03F-2E92-D5DD-D390A30D26DB}"/>
              </a:ext>
            </a:extLst>
          </p:cNvPr>
          <p:cNvSpPr/>
          <p:nvPr/>
        </p:nvSpPr>
        <p:spPr>
          <a:xfrm>
            <a:off x="1262742" y="5495109"/>
            <a:ext cx="2168435" cy="1010193"/>
          </a:xfrm>
          <a:prstGeom prst="roundRect">
            <a:avLst>
              <a:gd name="adj" fmla="val 3372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6292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強力なネオジム磁石を使用した、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インテリアになじみやすいウッドマグネットバー。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6CA25B1-ACBF-4FCC-2D94-7FA74957F3B1}"/>
              </a:ext>
            </a:extLst>
          </p:cNvPr>
          <p:cNvSpPr txBox="1"/>
          <p:nvPr/>
        </p:nvSpPr>
        <p:spPr>
          <a:xfrm>
            <a:off x="1865690" y="6185976"/>
            <a:ext cx="10038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W60×H13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7336021-185E-886B-F15D-B54A7C7FBAF5}"/>
              </a:ext>
            </a:extLst>
          </p:cNvPr>
          <p:cNvSpPr/>
          <p:nvPr/>
        </p:nvSpPr>
        <p:spPr>
          <a:xfrm>
            <a:off x="1487155" y="5556738"/>
            <a:ext cx="221064" cy="17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6" name="図 95">
            <a:extLst>
              <a:ext uri="{FF2B5EF4-FFF2-40B4-BE49-F238E27FC236}">
                <a16:creationId xmlns:a16="http://schemas.microsoft.com/office/drawing/2014/main" id="{06591FAE-EAFC-A647-1EF3-DB1971B0A5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686" y="2170415"/>
            <a:ext cx="2234038" cy="2234038"/>
          </a:xfrm>
          <a:prstGeom prst="rect">
            <a:avLst/>
          </a:prstGeom>
        </p:spPr>
      </p:pic>
      <p:pic>
        <p:nvPicPr>
          <p:cNvPr id="98" name="図 97">
            <a:extLst>
              <a:ext uri="{FF2B5EF4-FFF2-40B4-BE49-F238E27FC236}">
                <a16:creationId xmlns:a16="http://schemas.microsoft.com/office/drawing/2014/main" id="{0893FA2A-8069-DE1B-0837-F4025D99A9E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7285" y="2363729"/>
            <a:ext cx="2234038" cy="2234038"/>
          </a:xfrm>
          <a:prstGeom prst="rect">
            <a:avLst/>
          </a:prstGeom>
        </p:spPr>
      </p:pic>
      <p:pic>
        <p:nvPicPr>
          <p:cNvPr id="100" name="図 99">
            <a:extLst>
              <a:ext uri="{FF2B5EF4-FFF2-40B4-BE49-F238E27FC236}">
                <a16:creationId xmlns:a16="http://schemas.microsoft.com/office/drawing/2014/main" id="{37F5748B-9356-DEB3-CF9D-CEC6133F883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355" y="3647553"/>
            <a:ext cx="1489668" cy="1489668"/>
          </a:xfrm>
          <a:prstGeom prst="rect">
            <a:avLst/>
          </a:prstGeom>
        </p:spPr>
      </p:pic>
      <p:pic>
        <p:nvPicPr>
          <p:cNvPr id="102" name="図 101">
            <a:extLst>
              <a:ext uri="{FF2B5EF4-FFF2-40B4-BE49-F238E27FC236}">
                <a16:creationId xmlns:a16="http://schemas.microsoft.com/office/drawing/2014/main" id="{D99648A6-F346-5654-D4E4-154098459C3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0736" y="3867891"/>
            <a:ext cx="1489668" cy="1489668"/>
          </a:xfrm>
          <a:prstGeom prst="rect">
            <a:avLst/>
          </a:prstGeom>
        </p:spPr>
      </p:pic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DC06DAB7-EFC0-09A9-AA8B-F876E6318399}"/>
              </a:ext>
            </a:extLst>
          </p:cNvPr>
          <p:cNvSpPr txBox="1"/>
          <p:nvPr/>
        </p:nvSpPr>
        <p:spPr>
          <a:xfrm>
            <a:off x="2341266" y="3427761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ブラウン</a:t>
            </a: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B51876E5-0B99-D80C-C785-7FBE6EC55D80}"/>
              </a:ext>
            </a:extLst>
          </p:cNvPr>
          <p:cNvSpPr txBox="1"/>
          <p:nvPr/>
        </p:nvSpPr>
        <p:spPr>
          <a:xfrm>
            <a:off x="231113" y="3287084"/>
            <a:ext cx="6976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ナチュラル</a:t>
            </a:r>
          </a:p>
        </p:txBody>
      </p:sp>
      <p:pic>
        <p:nvPicPr>
          <p:cNvPr id="106" name="図 105">
            <a:extLst>
              <a:ext uri="{FF2B5EF4-FFF2-40B4-BE49-F238E27FC236}">
                <a16:creationId xmlns:a16="http://schemas.microsoft.com/office/drawing/2014/main" id="{9EBF439B-DB3E-D988-EB95-94694E02862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26217" y="5727574"/>
            <a:ext cx="1506104" cy="381407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04565C-95DD-4600-A9B6-27608DE41772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7BE239-BD99-C752-3CC3-F8D239B5A939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700</TotalTime>
  <Words>65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32</cp:revision>
  <dcterms:created xsi:type="dcterms:W3CDTF">2023-01-27T06:17:12Z</dcterms:created>
  <dcterms:modified xsi:type="dcterms:W3CDTF">2025-01-07T05:48:16Z</dcterms:modified>
</cp:coreProperties>
</file>