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1A049B59-0566-7884-5654-FDA7E63634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43134" y="833174"/>
            <a:ext cx="1342709" cy="1342709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0CC4D364-DE56-0861-031E-37526F466A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70599" y="824004"/>
            <a:ext cx="1342709" cy="1342709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42A05D60-2648-0DF4-11FD-32A42C49CD0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95854" y="820621"/>
            <a:ext cx="1342709" cy="1342709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bg1">
                  <a:lumMod val="95000"/>
                </a:schemeClr>
              </a:gs>
              <a:gs pos="44000">
                <a:srgbClr val="FFFF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bg1">
                  <a:lumMod val="95000"/>
                </a:schemeClr>
              </a:gs>
              <a:gs pos="44000">
                <a:srgbClr val="FFFF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447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C3760</a:t>
            </a:r>
            <a:endParaRPr lang="en-US" altLang="ja-JP" sz="1600" b="0" i="0" dirty="0">
              <a:solidFill>
                <a:srgbClr val="333333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マイクロファイバークロス</a:t>
            </a:r>
            <a:r>
              <a:rPr lang="en-US" altLang="ja-JP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枚セット</a:t>
            </a:r>
            <a:endParaRPr lang="ja-JP" altLang="en-US" sz="20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:\250(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\275)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331099"/>
              </p:ext>
            </p:extLst>
          </p:nvPr>
        </p:nvGraphicFramePr>
        <p:xfrm>
          <a:off x="4795014" y="2931356"/>
          <a:ext cx="4122148" cy="1533618"/>
        </p:xfrm>
        <a:graphic>
          <a:graphicData uri="http://schemas.openxmlformats.org/drawingml/2006/table">
            <a:tbl>
              <a:tblPr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200×200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(1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枚あたり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41g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ポリエステル、ナイロン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本体色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ホワイト・ブルー・グレー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(1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セット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494403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化粧箱入り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125×110×30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87824" y="2623848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763898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乾拭き・水拭きどちらでもでも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OK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様々なところのホコリや汚れを拭き取ります。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洗って繰り返し使えるのもうれしいポイントです。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F1D203F-ED00-AED8-C817-3D8E6D24CC08}"/>
              </a:ext>
            </a:extLst>
          </p:cNvPr>
          <p:cNvGrpSpPr/>
          <p:nvPr/>
        </p:nvGrpSpPr>
        <p:grpSpPr>
          <a:xfrm>
            <a:off x="4687824" y="4996844"/>
            <a:ext cx="4287006" cy="1382301"/>
            <a:chOff x="4572000" y="4834493"/>
            <a:chExt cx="4421446" cy="1382301"/>
          </a:xfrm>
        </p:grpSpPr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FDB74455-880D-8D55-3B2D-6DA02534A97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5B317817-6CEE-0EDA-F267-A2F31660D92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479A82C6-F67C-BEE4-456E-12F9B3EE7BA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DD963ED1-6710-C256-C1BB-D563F435E1C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F9568195-AA67-BABF-DAB4-758ACEE9260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テキスト ボックス 19">
              <a:extLst>
                <a:ext uri="{FF2B5EF4-FFF2-40B4-BE49-F238E27FC236}">
                  <a16:creationId xmlns:a16="http://schemas.microsoft.com/office/drawing/2014/main" id="{D3ED364E-7B96-8A42-98C1-81EEF6BB56A0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92CBE59A-FB91-82F6-AFED-D0F74CE089D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26830" y="4504585"/>
            <a:ext cx="1138084" cy="1138084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FDBFA3D0-6F29-6C9B-509F-3380B5AD0BC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897" y="2603620"/>
            <a:ext cx="2881651" cy="2881651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D729AF86-0B47-F693-BBCB-65CEC86E325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79466" y="3533069"/>
            <a:ext cx="1138084" cy="1138084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639008AC-1E4D-C1F5-092D-0227A24F018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92384" y="2574899"/>
            <a:ext cx="1138084" cy="1138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754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687</TotalTime>
  <Words>82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31</cp:revision>
  <dcterms:created xsi:type="dcterms:W3CDTF">2023-01-27T06:17:12Z</dcterms:created>
  <dcterms:modified xsi:type="dcterms:W3CDTF">2024-12-26T08:54:06Z</dcterms:modified>
</cp:coreProperties>
</file>