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AE2F7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-12041" y="-9176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19836" y="112076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ｔｔ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41958" y="4670060"/>
            <a:ext cx="8457436" cy="1961147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77131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27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lang="en-US" altLang="ja-JP" sz="27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in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１充電ケーブル</a:t>
            </a:r>
            <a:endParaRPr lang="ja-JP" altLang="en-US" sz="27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2718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種の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OTG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コネクターを備えた多機能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メモリー。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U3659</a:t>
              </a: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612735" y="4771474"/>
            <a:ext cx="394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:Φ45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■白箱入り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■機能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:TypeA+TypeC+MicroUSB+Lightning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8" y="4791673"/>
            <a:ext cx="39499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ブラック・レッド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F16C60C-22AB-98DF-9FC3-1BD88C848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04" y="3261345"/>
            <a:ext cx="365792" cy="335309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E4B80E0-8826-3A11-0595-D78DA2ECA90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7454" y="1204506"/>
            <a:ext cx="2875376" cy="267318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1091900-440A-7CE3-9E81-0D9F251A66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4855" y="1249552"/>
            <a:ext cx="1593064" cy="135736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C068618-6C27-8A4F-E01B-0A33F6609F6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0398" y="2595339"/>
            <a:ext cx="1299122" cy="1239798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6BF8C5-FE31-7127-E601-B67507CC5D93}"/>
              </a:ext>
            </a:extLst>
          </p:cNvPr>
          <p:cNvGrpSpPr/>
          <p:nvPr/>
        </p:nvGrpSpPr>
        <p:grpSpPr>
          <a:xfrm>
            <a:off x="6097171" y="3596654"/>
            <a:ext cx="2352601" cy="741435"/>
            <a:chOff x="6115269" y="3854844"/>
            <a:chExt cx="2352601" cy="741435"/>
          </a:xfrm>
        </p:grpSpPr>
        <p:grpSp>
          <p:nvGrpSpPr>
            <p:cNvPr id="99" name="グループ化 98">
              <a:extLst>
                <a:ext uri="{FF2B5EF4-FFF2-40B4-BE49-F238E27FC236}">
                  <a16:creationId xmlns:a16="http://schemas.microsoft.com/office/drawing/2014/main" id="{A8733080-212D-47D8-8C6C-BA64F576DB62}"/>
                </a:ext>
              </a:extLst>
            </p:cNvPr>
            <p:cNvGrpSpPr/>
            <p:nvPr/>
          </p:nvGrpSpPr>
          <p:grpSpPr>
            <a:xfrm>
              <a:off x="6115269" y="3854844"/>
              <a:ext cx="2352601" cy="741435"/>
              <a:chOff x="6219006" y="2903385"/>
              <a:chExt cx="2352601" cy="741435"/>
            </a:xfrm>
          </p:grpSpPr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DDCB1A83-FB60-32DD-75AB-0059C4FB5565}"/>
                  </a:ext>
                </a:extLst>
              </p:cNvPr>
              <p:cNvSpPr txBox="1"/>
              <p:nvPr/>
            </p:nvSpPr>
            <p:spPr>
              <a:xfrm>
                <a:off x="7498610" y="3198544"/>
                <a:ext cx="1072997" cy="4462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11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シルク</a:t>
                </a:r>
                <a:r>
                  <a:rPr lang="en-US" altLang="ja-JP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W25</a:t>
                </a:r>
                <a:r>
                  <a:rPr lang="en-US" altLang="ja-JP" sz="11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×H25</a:t>
                </a:r>
                <a:r>
                  <a:rPr lang="ja-JP" altLang="en-US" sz="11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㎜</a:t>
                </a:r>
                <a:endParaRPr lang="ja-JP" altLang="en-US" sz="1100" i="0" u="sng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04B82924-B778-619F-B3DF-01BF265F7D78}"/>
                  </a:ext>
                </a:extLst>
              </p:cNvPr>
              <p:cNvSpPr txBox="1"/>
              <p:nvPr/>
            </p:nvSpPr>
            <p:spPr>
              <a:xfrm>
                <a:off x="6219006" y="2903385"/>
                <a:ext cx="1518761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ja-JP" altLang="en-US" sz="12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・名入れ</a:t>
                </a:r>
                <a:endParaRPr lang="ja-JP" altLang="en-US" sz="1200" b="1" i="0" u="sng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5902528C-498C-028A-6758-29F4B1C299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901" t="30742" r="34264" b="26582"/>
            <a:stretch/>
          </p:blipFill>
          <p:spPr>
            <a:xfrm>
              <a:off x="6796069" y="3864085"/>
              <a:ext cx="585019" cy="696683"/>
            </a:xfrm>
            <a:prstGeom prst="rect">
              <a:avLst/>
            </a:prstGeom>
          </p:spPr>
        </p:pic>
      </p:grpSp>
      <p:pic>
        <p:nvPicPr>
          <p:cNvPr id="29" name="図 28">
            <a:extLst>
              <a:ext uri="{FF2B5EF4-FFF2-40B4-BE49-F238E27FC236}">
                <a16:creationId xmlns:a16="http://schemas.microsoft.com/office/drawing/2014/main" id="{F8435FB0-4630-ACB6-592A-C3C1CF1FEBF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796" y="4906966"/>
            <a:ext cx="1563074" cy="1563074"/>
          </a:xfrm>
          <a:prstGeom prst="rect">
            <a:avLst/>
          </a:prstGeom>
        </p:spPr>
      </p:pic>
      <p:grpSp>
        <p:nvGrpSpPr>
          <p:cNvPr id="183" name="グループ化 182">
            <a:extLst>
              <a:ext uri="{FF2B5EF4-FFF2-40B4-BE49-F238E27FC236}">
                <a16:creationId xmlns:a16="http://schemas.microsoft.com/office/drawing/2014/main" id="{25EA5A38-FD50-439C-1423-BBDB6E4EAB19}"/>
              </a:ext>
            </a:extLst>
          </p:cNvPr>
          <p:cNvGrpSpPr/>
          <p:nvPr/>
        </p:nvGrpSpPr>
        <p:grpSpPr>
          <a:xfrm>
            <a:off x="6197746" y="1103267"/>
            <a:ext cx="2601648" cy="2303552"/>
            <a:chOff x="6138237" y="1031001"/>
            <a:chExt cx="2601648" cy="2303552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C62A4CF7-81A9-096F-0E4D-3C37C3EAF0C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138237" y="1031001"/>
              <a:ext cx="2601648" cy="2303552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</p:pic>
        <p:sp>
          <p:nvSpPr>
            <p:cNvPr id="178" name="テキスト ボックス 177">
              <a:extLst>
                <a:ext uri="{FF2B5EF4-FFF2-40B4-BE49-F238E27FC236}">
                  <a16:creationId xmlns:a16="http://schemas.microsoft.com/office/drawing/2014/main" id="{63423617-F1C3-6407-898C-375FB3FF9B9F}"/>
                </a:ext>
              </a:extLst>
            </p:cNvPr>
            <p:cNvSpPr txBox="1"/>
            <p:nvPr/>
          </p:nvSpPr>
          <p:spPr>
            <a:xfrm>
              <a:off x="7442651" y="1299800"/>
              <a:ext cx="745965" cy="2154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MicroUSB</a:t>
              </a:r>
              <a:endParaRPr kumimoji="1" lang="ja-JP" altLang="en-US" sz="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9" name="テキスト ボックス 178">
              <a:extLst>
                <a:ext uri="{FF2B5EF4-FFF2-40B4-BE49-F238E27FC236}">
                  <a16:creationId xmlns:a16="http://schemas.microsoft.com/office/drawing/2014/main" id="{55DDB1BF-67AA-BC8B-5F4F-C8904F4D0AE0}"/>
                </a:ext>
              </a:extLst>
            </p:cNvPr>
            <p:cNvSpPr txBox="1"/>
            <p:nvPr/>
          </p:nvSpPr>
          <p:spPr>
            <a:xfrm>
              <a:off x="6177875" y="2755973"/>
              <a:ext cx="745965" cy="2154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Type-C</a:t>
              </a:r>
              <a:endParaRPr kumimoji="1" lang="ja-JP" altLang="en-US" sz="9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2" name="テキスト ボックス 181">
              <a:extLst>
                <a:ext uri="{FF2B5EF4-FFF2-40B4-BE49-F238E27FC236}">
                  <a16:creationId xmlns:a16="http://schemas.microsoft.com/office/drawing/2014/main" id="{1661D4EB-CB5F-43D4-3283-1FC2809D6880}"/>
                </a:ext>
              </a:extLst>
            </p:cNvPr>
            <p:cNvSpPr txBox="1"/>
            <p:nvPr/>
          </p:nvSpPr>
          <p:spPr>
            <a:xfrm>
              <a:off x="6531813" y="1366458"/>
              <a:ext cx="745965" cy="215444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Lightning</a:t>
              </a:r>
              <a:endParaRPr kumimoji="1" lang="ja-JP" altLang="en-US" sz="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1115</TotalTime>
  <Words>66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62</cp:revision>
  <cp:lastPrinted>2024-02-06T02:56:29Z</cp:lastPrinted>
  <dcterms:created xsi:type="dcterms:W3CDTF">2023-01-27T06:17:12Z</dcterms:created>
  <dcterms:modified xsi:type="dcterms:W3CDTF">2024-11-19T02:40:53Z</dcterms:modified>
</cp:coreProperties>
</file>