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FAE2F7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0637C-9B3C-4572-89F4-F78A8D846D60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A9ED1-23CF-482E-94F1-53AD3EA99B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617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AA4520-7EDB-6E4D-640E-C4BC1D8A2330}"/>
              </a:ext>
            </a:extLst>
          </p:cNvPr>
          <p:cNvSpPr/>
          <p:nvPr/>
        </p:nvSpPr>
        <p:spPr>
          <a:xfrm>
            <a:off x="-12041" y="-9176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6000">
                <a:schemeClr val="bg1"/>
              </a:gs>
              <a:gs pos="100000">
                <a:schemeClr val="bg1">
                  <a:lumMod val="50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8FF17852-6A80-3FFF-D0F0-36B5C58162B8}"/>
              </a:ext>
            </a:extLst>
          </p:cNvPr>
          <p:cNvSpPr/>
          <p:nvPr/>
        </p:nvSpPr>
        <p:spPr>
          <a:xfrm>
            <a:off x="114497" y="84024"/>
            <a:ext cx="8880246" cy="6589486"/>
          </a:xfrm>
          <a:prstGeom prst="roundRect">
            <a:avLst>
              <a:gd name="adj" fmla="val 596"/>
            </a:avLst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ｔｔ</a:t>
            </a:r>
          </a:p>
        </p:txBody>
      </p:sp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53ECE64B-6042-1784-BBBF-B20D32404759}"/>
              </a:ext>
            </a:extLst>
          </p:cNvPr>
          <p:cNvSpPr/>
          <p:nvPr/>
        </p:nvSpPr>
        <p:spPr>
          <a:xfrm>
            <a:off x="341958" y="4670060"/>
            <a:ext cx="8457436" cy="1961147"/>
          </a:xfrm>
          <a:prstGeom prst="roundRect">
            <a:avLst>
              <a:gd name="adj" fmla="val 2507"/>
            </a:avLst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EA526AA-771D-F5BA-9920-D872D0816C89}"/>
              </a:ext>
            </a:extLst>
          </p:cNvPr>
          <p:cNvSpPr txBox="1"/>
          <p:nvPr/>
        </p:nvSpPr>
        <p:spPr>
          <a:xfrm>
            <a:off x="2080781" y="346356"/>
            <a:ext cx="57713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27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lang="ja-JP" altLang="en-US" sz="27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メモリー</a:t>
            </a:r>
            <a:r>
              <a:rPr lang="en-US" altLang="ja-JP" sz="27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(OTG</a:t>
            </a:r>
            <a:r>
              <a:rPr lang="ja-JP" altLang="en-US" sz="27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r>
              <a:rPr lang="en-US" altLang="ja-JP" sz="27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in</a:t>
            </a:r>
            <a:r>
              <a:rPr lang="ja-JP" altLang="en-US" sz="27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１タイプ</a:t>
            </a:r>
            <a:r>
              <a:rPr lang="en-US" altLang="ja-JP" sz="27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7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ABF95A4-4560-7989-3782-A930949E5BC6}"/>
              </a:ext>
            </a:extLst>
          </p:cNvPr>
          <p:cNvSpPr txBox="1"/>
          <p:nvPr/>
        </p:nvSpPr>
        <p:spPr>
          <a:xfrm>
            <a:off x="2110378" y="818607"/>
            <a:ext cx="32718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種の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OTG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コネクターを備えた多機能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メモリー。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8F08F7D3-6B9A-8864-6E44-4964C4F788AE}"/>
              </a:ext>
            </a:extLst>
          </p:cNvPr>
          <p:cNvGrpSpPr/>
          <p:nvPr/>
        </p:nvGrpSpPr>
        <p:grpSpPr>
          <a:xfrm>
            <a:off x="493486" y="332289"/>
            <a:ext cx="1555328" cy="908359"/>
            <a:chOff x="174172" y="192951"/>
            <a:chExt cx="1285129" cy="908359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DAD7A6F8-8C9D-A2F0-099B-15E0F3BC7938}"/>
                </a:ext>
              </a:extLst>
            </p:cNvPr>
            <p:cNvSpPr/>
            <p:nvPr/>
          </p:nvSpPr>
          <p:spPr>
            <a:xfrm>
              <a:off x="174172" y="252548"/>
              <a:ext cx="1184365" cy="696683"/>
            </a:xfrm>
            <a:prstGeom prst="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34000">
                  <a:schemeClr val="bg1"/>
                </a:gs>
                <a:gs pos="100000">
                  <a:schemeClr val="bg1">
                    <a:lumMod val="50000"/>
                  </a:scheme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E632AE80-7AD0-CEA3-8C7A-B7C677C70DBC}"/>
                </a:ext>
              </a:extLst>
            </p:cNvPr>
            <p:cNvSpPr/>
            <p:nvPr/>
          </p:nvSpPr>
          <p:spPr>
            <a:xfrm>
              <a:off x="293598" y="192951"/>
              <a:ext cx="58874" cy="9083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44E22F76-8678-8676-FDF6-9EA4AFB1CD06}"/>
                </a:ext>
              </a:extLst>
            </p:cNvPr>
            <p:cNvSpPr txBox="1"/>
            <p:nvPr/>
          </p:nvSpPr>
          <p:spPr>
            <a:xfrm>
              <a:off x="403387" y="408095"/>
              <a:ext cx="105591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-US" altLang="ja-JP" sz="2000" b="1" i="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U3658</a:t>
              </a: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E635D8F-8819-7BAA-F11C-96457E089528}"/>
              </a:ext>
            </a:extLst>
          </p:cNvPr>
          <p:cNvSpPr txBox="1"/>
          <p:nvPr/>
        </p:nvSpPr>
        <p:spPr>
          <a:xfrm>
            <a:off x="615799" y="4797411"/>
            <a:ext cx="394990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■商品サイズ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:47.5×47.5×6.2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■材質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亜鉛合金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■容量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:2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32GB</a:t>
            </a: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■白箱サイズ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):110×75×19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■備考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:100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個から受注対応商品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キャップタイプ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268AE8C0-4219-F39B-D406-DBE1DFECDC62}"/>
              </a:ext>
            </a:extLst>
          </p:cNvPr>
          <p:cNvSpPr txBox="1"/>
          <p:nvPr/>
        </p:nvSpPr>
        <p:spPr>
          <a:xfrm>
            <a:off x="4821118" y="4791673"/>
            <a:ext cx="394990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■機能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:TypeA+TypeC+MicroUSB+Lightning</a:t>
            </a: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■カラー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シルバー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2F16C60C-22AB-98DF-9FC3-1BD88C8480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9104" y="3261345"/>
            <a:ext cx="365792" cy="335309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4823F3E8-A343-E2D7-159E-4C40DCF1A7F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9162" y="1240648"/>
            <a:ext cx="2511066" cy="245206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BBC35AF-5E24-2D9D-14C8-7D5ECFE0557E}"/>
              </a:ext>
            </a:extLst>
          </p:cNvPr>
          <p:cNvGrpSpPr/>
          <p:nvPr/>
        </p:nvGrpSpPr>
        <p:grpSpPr>
          <a:xfrm>
            <a:off x="3644817" y="3596654"/>
            <a:ext cx="2608872" cy="976981"/>
            <a:chOff x="2399249" y="3839425"/>
            <a:chExt cx="2270188" cy="815214"/>
          </a:xfrm>
        </p:grpSpPr>
        <p:grpSp>
          <p:nvGrpSpPr>
            <p:cNvPr id="99" name="グループ化 98">
              <a:extLst>
                <a:ext uri="{FF2B5EF4-FFF2-40B4-BE49-F238E27FC236}">
                  <a16:creationId xmlns:a16="http://schemas.microsoft.com/office/drawing/2014/main" id="{A8733080-212D-47D8-8C6C-BA64F576DB62}"/>
                </a:ext>
              </a:extLst>
            </p:cNvPr>
            <p:cNvGrpSpPr/>
            <p:nvPr/>
          </p:nvGrpSpPr>
          <p:grpSpPr>
            <a:xfrm>
              <a:off x="2399249" y="3880790"/>
              <a:ext cx="2270188" cy="691981"/>
              <a:chOff x="6219006" y="2903385"/>
              <a:chExt cx="2270188" cy="691981"/>
            </a:xfrm>
          </p:grpSpPr>
          <p:sp>
            <p:nvSpPr>
              <p:cNvPr id="63" name="テキスト ボックス 62">
                <a:extLst>
                  <a:ext uri="{FF2B5EF4-FFF2-40B4-BE49-F238E27FC236}">
                    <a16:creationId xmlns:a16="http://schemas.microsoft.com/office/drawing/2014/main" id="{DDCB1A83-FB60-32DD-75AB-0059C4FB5565}"/>
                  </a:ext>
                </a:extLst>
              </p:cNvPr>
              <p:cNvSpPr txBox="1"/>
              <p:nvPr/>
            </p:nvSpPr>
            <p:spPr>
              <a:xfrm>
                <a:off x="7416197" y="3210143"/>
                <a:ext cx="1072997" cy="38522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ja-JP" alt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レーザー</a:t>
                </a:r>
                <a:r>
                  <a:rPr lang="en-US" altLang="ja-JP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W18×H11</a:t>
                </a:r>
                <a:r>
                  <a:rPr lang="ja-JP" alt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㎜</a:t>
                </a:r>
                <a:endParaRPr lang="ja-JP" altLang="en-US" sz="1200" i="0" u="sng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62" name="テキスト ボックス 61">
                <a:extLst>
                  <a:ext uri="{FF2B5EF4-FFF2-40B4-BE49-F238E27FC236}">
                    <a16:creationId xmlns:a16="http://schemas.microsoft.com/office/drawing/2014/main" id="{04B82924-B778-619F-B3DF-01BF265F7D78}"/>
                  </a:ext>
                </a:extLst>
              </p:cNvPr>
              <p:cNvSpPr txBox="1"/>
              <p:nvPr/>
            </p:nvSpPr>
            <p:spPr>
              <a:xfrm>
                <a:off x="6219006" y="2903385"/>
                <a:ext cx="1518761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l"/>
                <a:r>
                  <a:rPr lang="ja-JP" altLang="en-US" sz="12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・名入れ</a:t>
                </a:r>
                <a:endParaRPr lang="ja-JP" altLang="en-US" sz="1200" b="1" i="0" u="sng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pic>
          <p:nvPicPr>
            <p:cNvPr id="51" name="図 50">
              <a:extLst>
                <a:ext uri="{FF2B5EF4-FFF2-40B4-BE49-F238E27FC236}">
                  <a16:creationId xmlns:a16="http://schemas.microsoft.com/office/drawing/2014/main" id="{F4C39512-951F-7428-8552-F49CB62EB6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635" t="31023" r="33777" b="36798"/>
            <a:stretch/>
          </p:blipFill>
          <p:spPr>
            <a:xfrm>
              <a:off x="2916552" y="3839425"/>
              <a:ext cx="774927" cy="815214"/>
            </a:xfrm>
            <a:prstGeom prst="rect">
              <a:avLst/>
            </a:prstGeom>
          </p:spPr>
        </p:pic>
      </p:grpSp>
      <p:pic>
        <p:nvPicPr>
          <p:cNvPr id="55" name="図 54">
            <a:extLst>
              <a:ext uri="{FF2B5EF4-FFF2-40B4-BE49-F238E27FC236}">
                <a16:creationId xmlns:a16="http://schemas.microsoft.com/office/drawing/2014/main" id="{9BD8EB24-6AEA-E566-CC65-38298B467CD5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31416" y="5132919"/>
            <a:ext cx="1313954" cy="1313954"/>
          </a:xfrm>
          <a:prstGeom prst="rect">
            <a:avLst/>
          </a:prstGeom>
        </p:spPr>
      </p:pic>
      <p:grpSp>
        <p:nvGrpSpPr>
          <p:cNvPr id="127" name="グループ化 126">
            <a:extLst>
              <a:ext uri="{FF2B5EF4-FFF2-40B4-BE49-F238E27FC236}">
                <a16:creationId xmlns:a16="http://schemas.microsoft.com/office/drawing/2014/main" id="{B2E84782-AE40-BABA-DFD1-00A3BCDF789B}"/>
              </a:ext>
            </a:extLst>
          </p:cNvPr>
          <p:cNvGrpSpPr/>
          <p:nvPr/>
        </p:nvGrpSpPr>
        <p:grpSpPr>
          <a:xfrm>
            <a:off x="3657472" y="1444990"/>
            <a:ext cx="5308195" cy="1974834"/>
            <a:chOff x="3690061" y="1144485"/>
            <a:chExt cx="5308195" cy="1974834"/>
          </a:xfrm>
        </p:grpSpPr>
        <p:cxnSp>
          <p:nvCxnSpPr>
            <p:cNvPr id="174" name="直線コネクタ 173">
              <a:extLst>
                <a:ext uri="{FF2B5EF4-FFF2-40B4-BE49-F238E27FC236}">
                  <a16:creationId xmlns:a16="http://schemas.microsoft.com/office/drawing/2014/main" id="{12A14490-F64F-EF5F-1A4E-137943C27F6F}"/>
                </a:ext>
              </a:extLst>
            </p:cNvPr>
            <p:cNvCxnSpPr>
              <a:cxnSpLocks/>
            </p:cNvCxnSpPr>
            <p:nvPr/>
          </p:nvCxnSpPr>
          <p:spPr>
            <a:xfrm>
              <a:off x="3690061" y="2137776"/>
              <a:ext cx="5260859" cy="0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>
              <a:extLst>
                <a:ext uri="{FF2B5EF4-FFF2-40B4-BE49-F238E27FC236}">
                  <a16:creationId xmlns:a16="http://schemas.microsoft.com/office/drawing/2014/main" id="{4BDA9435-2757-935D-D738-7022D7635339}"/>
                </a:ext>
              </a:extLst>
            </p:cNvPr>
            <p:cNvCxnSpPr>
              <a:cxnSpLocks/>
            </p:cNvCxnSpPr>
            <p:nvPr/>
          </p:nvCxnSpPr>
          <p:spPr>
            <a:xfrm>
              <a:off x="3708057" y="3116004"/>
              <a:ext cx="5260859" cy="0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6" name="グループ化 125">
              <a:extLst>
                <a:ext uri="{FF2B5EF4-FFF2-40B4-BE49-F238E27FC236}">
                  <a16:creationId xmlns:a16="http://schemas.microsoft.com/office/drawing/2014/main" id="{A6480D48-6E69-99C0-5FAD-E415215F085D}"/>
                </a:ext>
              </a:extLst>
            </p:cNvPr>
            <p:cNvGrpSpPr/>
            <p:nvPr/>
          </p:nvGrpSpPr>
          <p:grpSpPr>
            <a:xfrm>
              <a:off x="3701512" y="1144485"/>
              <a:ext cx="5296744" cy="1974834"/>
              <a:chOff x="3654970" y="1820414"/>
              <a:chExt cx="5296744" cy="1974834"/>
            </a:xfrm>
          </p:grpSpPr>
          <p:grpSp>
            <p:nvGrpSpPr>
              <p:cNvPr id="116" name="グループ化 115">
                <a:extLst>
                  <a:ext uri="{FF2B5EF4-FFF2-40B4-BE49-F238E27FC236}">
                    <a16:creationId xmlns:a16="http://schemas.microsoft.com/office/drawing/2014/main" id="{32B6A524-6EA8-D95C-EFF3-CEA1A1F31B38}"/>
                  </a:ext>
                </a:extLst>
              </p:cNvPr>
              <p:cNvGrpSpPr/>
              <p:nvPr/>
            </p:nvGrpSpPr>
            <p:grpSpPr>
              <a:xfrm>
                <a:off x="3701844" y="1834300"/>
                <a:ext cx="5185774" cy="1957633"/>
                <a:chOff x="3409907" y="1038498"/>
                <a:chExt cx="5488322" cy="1958025"/>
              </a:xfrm>
            </p:grpSpPr>
            <p:grpSp>
              <p:nvGrpSpPr>
                <p:cNvPr id="95" name="グループ化 94">
                  <a:extLst>
                    <a:ext uri="{FF2B5EF4-FFF2-40B4-BE49-F238E27FC236}">
                      <a16:creationId xmlns:a16="http://schemas.microsoft.com/office/drawing/2014/main" id="{718382FE-DF57-D1E2-D8C2-F982456C36D3}"/>
                    </a:ext>
                  </a:extLst>
                </p:cNvPr>
                <p:cNvGrpSpPr/>
                <p:nvPr/>
              </p:nvGrpSpPr>
              <p:grpSpPr>
                <a:xfrm>
                  <a:off x="6292794" y="2081341"/>
                  <a:ext cx="2555097" cy="828165"/>
                  <a:chOff x="5686258" y="2087290"/>
                  <a:chExt cx="2610878" cy="907039"/>
                </a:xfrm>
              </p:grpSpPr>
              <p:pic>
                <p:nvPicPr>
                  <p:cNvPr id="163" name="図 162">
                    <a:extLst>
                      <a:ext uri="{FF2B5EF4-FFF2-40B4-BE49-F238E27FC236}">
                        <a16:creationId xmlns:a16="http://schemas.microsoft.com/office/drawing/2014/main" id="{BB9EC8A0-0230-B403-A32F-400718372E4F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/>
                </p:blipFill>
                <p:spPr>
                  <a:xfrm>
                    <a:off x="6705738" y="2418686"/>
                    <a:ext cx="582997" cy="313972"/>
                  </a:xfrm>
                  <a:prstGeom prst="rect">
                    <a:avLst/>
                  </a:prstGeom>
                </p:spPr>
              </p:pic>
              <p:sp>
                <p:nvSpPr>
                  <p:cNvPr id="83" name="テキスト ボックス 82">
                    <a:extLst>
                      <a:ext uri="{FF2B5EF4-FFF2-40B4-BE49-F238E27FC236}">
                        <a16:creationId xmlns:a16="http://schemas.microsoft.com/office/drawing/2014/main" id="{FB1003E8-F83F-C7C0-66A5-A10F55C5072D}"/>
                      </a:ext>
                    </a:extLst>
                  </p:cNvPr>
                  <p:cNvSpPr txBox="1"/>
                  <p:nvPr/>
                </p:nvSpPr>
                <p:spPr>
                  <a:xfrm>
                    <a:off x="6752516" y="2251400"/>
                    <a:ext cx="402386" cy="18466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kumimoji="1" lang="en-US" altLang="ja-JP" sz="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USB</a:t>
                    </a:r>
                    <a:endParaRPr kumimoji="1" lang="ja-JP" altLang="en-US" sz="600" b="1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DFA6A103-D4F2-CE2F-9E4B-4CC72A21064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156307" y="2307354"/>
                    <a:ext cx="301376" cy="9716"/>
                  </a:xfrm>
                  <a:prstGeom prst="line">
                    <a:avLst/>
                  </a:prstGeom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矢印コネクタ 84">
                    <a:extLst>
                      <a:ext uri="{FF2B5EF4-FFF2-40B4-BE49-F238E27FC236}">
                        <a16:creationId xmlns:a16="http://schemas.microsoft.com/office/drawing/2014/main" id="{7836F3FD-5990-6AAE-DD67-8959F583819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455436" y="2316970"/>
                    <a:ext cx="325345" cy="111825"/>
                  </a:xfrm>
                  <a:prstGeom prst="straightConnector1">
                    <a:avLst/>
                  </a:prstGeom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pic>
                <p:nvPicPr>
                  <p:cNvPr id="41" name="図 40">
                    <a:extLst>
                      <a:ext uri="{FF2B5EF4-FFF2-40B4-BE49-F238E27FC236}">
                        <a16:creationId xmlns:a16="http://schemas.microsoft.com/office/drawing/2014/main" id="{1B6268CF-DB30-69E4-278F-C7A0DE3616C9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/>
                </p:blipFill>
                <p:spPr>
                  <a:xfrm>
                    <a:off x="5686258" y="2087290"/>
                    <a:ext cx="895437" cy="907039"/>
                  </a:xfrm>
                  <a:prstGeom prst="rect">
                    <a:avLst/>
                  </a:prstGeom>
                </p:spPr>
              </p:pic>
              <p:pic>
                <p:nvPicPr>
                  <p:cNvPr id="68" name="図 67">
                    <a:extLst>
                      <a:ext uri="{FF2B5EF4-FFF2-40B4-BE49-F238E27FC236}">
                        <a16:creationId xmlns:a16="http://schemas.microsoft.com/office/drawing/2014/main" id="{64415BD3-A28B-4732-0DB1-532576B79BA9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8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/>
                </p:blipFill>
                <p:spPr>
                  <a:xfrm>
                    <a:off x="7724007" y="2325833"/>
                    <a:ext cx="573129" cy="577296"/>
                  </a:xfrm>
                  <a:prstGeom prst="ellipse">
                    <a:avLst/>
                  </a:prstGeom>
                </p:spPr>
              </p:pic>
            </p:grpSp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6F787E7A-173C-B6B0-955D-B72ED210D36B}"/>
                    </a:ext>
                  </a:extLst>
                </p:cNvPr>
                <p:cNvGrpSpPr/>
                <p:nvPr/>
              </p:nvGrpSpPr>
              <p:grpSpPr>
                <a:xfrm>
                  <a:off x="3409907" y="2107814"/>
                  <a:ext cx="2672667" cy="828000"/>
                  <a:chOff x="5602120" y="2977991"/>
                  <a:chExt cx="2841437" cy="906858"/>
                </a:xfrm>
              </p:grpSpPr>
              <p:grpSp>
                <p:nvGrpSpPr>
                  <p:cNvPr id="167" name="グループ化 166">
                    <a:extLst>
                      <a:ext uri="{FF2B5EF4-FFF2-40B4-BE49-F238E27FC236}">
                        <a16:creationId xmlns:a16="http://schemas.microsoft.com/office/drawing/2014/main" id="{F90D0D91-E689-98BC-2BDE-4BE655A4C3AB}"/>
                      </a:ext>
                    </a:extLst>
                  </p:cNvPr>
                  <p:cNvGrpSpPr/>
                  <p:nvPr/>
                </p:nvGrpSpPr>
                <p:grpSpPr>
                  <a:xfrm>
                    <a:off x="6545941" y="3033451"/>
                    <a:ext cx="1402972" cy="559449"/>
                    <a:chOff x="3449095" y="2763845"/>
                    <a:chExt cx="1340044" cy="538618"/>
                  </a:xfrm>
                </p:grpSpPr>
                <p:grpSp>
                  <p:nvGrpSpPr>
                    <p:cNvPr id="169" name="グループ化 168">
                      <a:extLst>
                        <a:ext uri="{FF2B5EF4-FFF2-40B4-BE49-F238E27FC236}">
                          <a16:creationId xmlns:a16="http://schemas.microsoft.com/office/drawing/2014/main" id="{5786DECA-9A15-C38D-0569-DF67177B798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449095" y="2763845"/>
                      <a:ext cx="659283" cy="492116"/>
                      <a:chOff x="3277895" y="4030623"/>
                      <a:chExt cx="659283" cy="492116"/>
                    </a:xfrm>
                  </p:grpSpPr>
                  <p:sp>
                    <p:nvSpPr>
                      <p:cNvPr id="172" name="テキスト ボックス 171">
                        <a:extLst>
                          <a:ext uri="{FF2B5EF4-FFF2-40B4-BE49-F238E27FC236}">
                            <a16:creationId xmlns:a16="http://schemas.microsoft.com/office/drawing/2014/main" id="{BE062321-63F3-3329-2344-4F84E59DE51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277895" y="4030623"/>
                        <a:ext cx="659283" cy="17779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kumimoji="1" lang="en-US" altLang="ja-JP" sz="600" b="1" dirty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メイリオ" panose="020B0604030504040204" pitchFamily="50" charset="-128"/>
                            <a:ea typeface="メイリオ" panose="020B0604030504040204" pitchFamily="50" charset="-128"/>
                          </a:rPr>
                          <a:t>MicroUSB</a:t>
                        </a:r>
                        <a:endParaRPr kumimoji="1" lang="ja-JP" altLang="en-US" sz="6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endParaRPr>
                      </a:p>
                    </p:txBody>
                  </p:sp>
                  <p:pic>
                    <p:nvPicPr>
                      <p:cNvPr id="173" name="図 172">
                        <a:extLst>
                          <a:ext uri="{FF2B5EF4-FFF2-40B4-BE49-F238E27FC236}">
                            <a16:creationId xmlns:a16="http://schemas.microsoft.com/office/drawing/2014/main" id="{C2696C3B-4058-8B84-A829-43C9000F4D3C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 rotWithShape="1"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/>
                    </p:blipFill>
                    <p:spPr>
                      <a:xfrm>
                        <a:off x="3394018" y="4178976"/>
                        <a:ext cx="287526" cy="343763"/>
                      </a:xfrm>
                      <a:prstGeom prst="rect">
                        <a:avLst/>
                      </a:prstGeom>
                    </p:spPr>
                  </p:pic>
                </p:grpSp>
                <p:cxnSp>
                  <p:nvCxnSpPr>
                    <p:cNvPr id="170" name="直線コネクタ 169">
                      <a:extLst>
                        <a:ext uri="{FF2B5EF4-FFF2-40B4-BE49-F238E27FC236}">
                          <a16:creationId xmlns:a16="http://schemas.microsoft.com/office/drawing/2014/main" id="{6B1D04E5-2C6D-0E33-DB62-0F4409B899A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904699" y="2935876"/>
                      <a:ext cx="512353" cy="366587"/>
                    </a:xfrm>
                    <a:prstGeom prst="line">
                      <a:avLst/>
                    </a:prstGeom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1" name="直線矢印コネクタ 170">
                      <a:extLst>
                        <a:ext uri="{FF2B5EF4-FFF2-40B4-BE49-F238E27FC236}">
                          <a16:creationId xmlns:a16="http://schemas.microsoft.com/office/drawing/2014/main" id="{CACB6117-F720-AD30-2B97-219F4DA8803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4417052" y="3273928"/>
                      <a:ext cx="372087" cy="26453"/>
                    </a:xfrm>
                    <a:prstGeom prst="straightConnector1">
                      <a:avLst/>
                    </a:prstGeom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pic>
                <p:nvPicPr>
                  <p:cNvPr id="46" name="図 45">
                    <a:extLst>
                      <a:ext uri="{FF2B5EF4-FFF2-40B4-BE49-F238E27FC236}">
                        <a16:creationId xmlns:a16="http://schemas.microsoft.com/office/drawing/2014/main" id="{54E237DE-42CB-70CF-7F49-29BE3CBE5280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10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/>
                </p:blipFill>
                <p:spPr>
                  <a:xfrm>
                    <a:off x="5602120" y="2977991"/>
                    <a:ext cx="880285" cy="906858"/>
                  </a:xfrm>
                  <a:prstGeom prst="rect">
                    <a:avLst/>
                  </a:prstGeom>
                </p:spPr>
              </p:pic>
              <p:pic>
                <p:nvPicPr>
                  <p:cNvPr id="69" name="図 68">
                    <a:extLst>
                      <a:ext uri="{FF2B5EF4-FFF2-40B4-BE49-F238E27FC236}">
                        <a16:creationId xmlns:a16="http://schemas.microsoft.com/office/drawing/2014/main" id="{31F00DA0-C1D8-DB51-10F6-06D0ED20B2A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11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/>
                </p:blipFill>
                <p:spPr>
                  <a:xfrm rot="542419">
                    <a:off x="7871008" y="3073410"/>
                    <a:ext cx="572549" cy="555531"/>
                  </a:xfrm>
                  <a:prstGeom prst="ellipse">
                    <a:avLst/>
                  </a:prstGeom>
                </p:spPr>
              </p:pic>
            </p:grpSp>
            <p:grpSp>
              <p:nvGrpSpPr>
                <p:cNvPr id="96" name="グループ化 95">
                  <a:extLst>
                    <a:ext uri="{FF2B5EF4-FFF2-40B4-BE49-F238E27FC236}">
                      <a16:creationId xmlns:a16="http://schemas.microsoft.com/office/drawing/2014/main" id="{C8FA0486-E489-24DB-EFFF-3C88A6641099}"/>
                    </a:ext>
                  </a:extLst>
                </p:cNvPr>
                <p:cNvGrpSpPr/>
                <p:nvPr/>
              </p:nvGrpSpPr>
              <p:grpSpPr>
                <a:xfrm>
                  <a:off x="6307577" y="1038498"/>
                  <a:ext cx="2590652" cy="910547"/>
                  <a:chOff x="5613756" y="1069525"/>
                  <a:chExt cx="2590652" cy="910547"/>
                </a:xfrm>
              </p:grpSpPr>
              <p:sp>
                <p:nvSpPr>
                  <p:cNvPr id="45" name="テキスト ボックス 44">
                    <a:extLst>
                      <a:ext uri="{FF2B5EF4-FFF2-40B4-BE49-F238E27FC236}">
                        <a16:creationId xmlns:a16="http://schemas.microsoft.com/office/drawing/2014/main" id="{63CCB46F-29E8-B4F9-A13D-63EEC5036B24}"/>
                      </a:ext>
                    </a:extLst>
                  </p:cNvPr>
                  <p:cNvSpPr txBox="1"/>
                  <p:nvPr/>
                </p:nvSpPr>
                <p:spPr>
                  <a:xfrm>
                    <a:off x="6576680" y="1069525"/>
                    <a:ext cx="690243" cy="18466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kumimoji="1" lang="en-US" altLang="ja-JP" sz="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Lightning</a:t>
                    </a:r>
                    <a:endParaRPr kumimoji="1" lang="ja-JP" altLang="en-US" sz="600" b="1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grpSp>
                <p:nvGrpSpPr>
                  <p:cNvPr id="73" name="グループ化 72">
                    <a:extLst>
                      <a:ext uri="{FF2B5EF4-FFF2-40B4-BE49-F238E27FC236}">
                        <a16:creationId xmlns:a16="http://schemas.microsoft.com/office/drawing/2014/main" id="{61485218-FC95-538B-B446-9426EA67A2F8}"/>
                      </a:ext>
                    </a:extLst>
                  </p:cNvPr>
                  <p:cNvGrpSpPr/>
                  <p:nvPr/>
                </p:nvGrpSpPr>
                <p:grpSpPr>
                  <a:xfrm>
                    <a:off x="6734413" y="1222790"/>
                    <a:ext cx="856372" cy="757282"/>
                    <a:chOff x="6659919" y="1105215"/>
                    <a:chExt cx="856372" cy="757282"/>
                  </a:xfrm>
                </p:grpSpPr>
                <p:grpSp>
                  <p:nvGrpSpPr>
                    <p:cNvPr id="13" name="グループ化 12">
                      <a:extLst>
                        <a:ext uri="{FF2B5EF4-FFF2-40B4-BE49-F238E27FC236}">
                          <a16:creationId xmlns:a16="http://schemas.microsoft.com/office/drawing/2014/main" id="{B4486B6F-651B-77AF-1856-021F35D319F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692307" y="1105215"/>
                      <a:ext cx="117838" cy="216009"/>
                      <a:chOff x="-1508217" y="1702965"/>
                      <a:chExt cx="621831" cy="1029884"/>
                    </a:xfrm>
                  </p:grpSpPr>
                  <p:sp>
                    <p:nvSpPr>
                      <p:cNvPr id="3" name="四角形: 角を丸くする 2">
                        <a:extLst>
                          <a:ext uri="{FF2B5EF4-FFF2-40B4-BE49-F238E27FC236}">
                            <a16:creationId xmlns:a16="http://schemas.microsoft.com/office/drawing/2014/main" id="{7046A2C7-82A1-DBAC-2EEA-7D575C46C7B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-1508217" y="1702965"/>
                        <a:ext cx="621831" cy="1029884"/>
                      </a:xfrm>
                      <a:prstGeom prst="roundRect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8" name="楕円 7">
                        <a:extLst>
                          <a:ext uri="{FF2B5EF4-FFF2-40B4-BE49-F238E27FC236}">
                            <a16:creationId xmlns:a16="http://schemas.microsoft.com/office/drawing/2014/main" id="{9D46F4F8-02B4-CDAA-3DA9-D3F0D494863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-1245448" y="2578938"/>
                        <a:ext cx="108000" cy="108000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11" name="正方形/長方形 10">
                        <a:extLst>
                          <a:ext uri="{FF2B5EF4-FFF2-40B4-BE49-F238E27FC236}">
                            <a16:creationId xmlns:a16="http://schemas.microsoft.com/office/drawing/2014/main" id="{F196011B-1ABE-10D0-BC60-202DE6AFE0B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-1426683" y="1837415"/>
                        <a:ext cx="462428" cy="7220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 dirty="0"/>
                      </a:p>
                    </p:txBody>
                  </p:sp>
                </p:grpSp>
                <p:grpSp>
                  <p:nvGrpSpPr>
                    <p:cNvPr id="15" name="グループ化 14">
                      <a:extLst>
                        <a:ext uri="{FF2B5EF4-FFF2-40B4-BE49-F238E27FC236}">
                          <a16:creationId xmlns:a16="http://schemas.microsoft.com/office/drawing/2014/main" id="{B335EF1E-9C96-98EE-8783-3E1699CB114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659919" y="1350697"/>
                      <a:ext cx="196200" cy="253247"/>
                      <a:chOff x="-1485487" y="1685974"/>
                      <a:chExt cx="585258" cy="1029884"/>
                    </a:xfrm>
                  </p:grpSpPr>
                  <p:sp>
                    <p:nvSpPr>
                      <p:cNvPr id="16" name="四角形: 角を丸くする 15">
                        <a:extLst>
                          <a:ext uri="{FF2B5EF4-FFF2-40B4-BE49-F238E27FC236}">
                            <a16:creationId xmlns:a16="http://schemas.microsoft.com/office/drawing/2014/main" id="{98527D24-D52F-EB20-1FD6-6F43BF75AB1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-1485487" y="1685974"/>
                        <a:ext cx="585258" cy="1029884"/>
                      </a:xfrm>
                      <a:prstGeom prst="roundRect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 dirty="0"/>
                      </a:p>
                    </p:txBody>
                  </p:sp>
                  <p:sp>
                    <p:nvSpPr>
                      <p:cNvPr id="17" name="楕円 16">
                        <a:extLst>
                          <a:ext uri="{FF2B5EF4-FFF2-40B4-BE49-F238E27FC236}">
                            <a16:creationId xmlns:a16="http://schemas.microsoft.com/office/drawing/2014/main" id="{EEEA44A5-6723-45EC-9546-07CAC217DF7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-1226894" y="2578948"/>
                        <a:ext cx="91162" cy="129960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19" name="正方形/長方形 18">
                        <a:extLst>
                          <a:ext uri="{FF2B5EF4-FFF2-40B4-BE49-F238E27FC236}">
                            <a16:creationId xmlns:a16="http://schemas.microsoft.com/office/drawing/2014/main" id="{2DD736DC-CFE1-A4D0-056A-C635704A29D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-1395708" y="1796228"/>
                        <a:ext cx="397782" cy="75263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 dirty="0"/>
                      </a:p>
                    </p:txBody>
                  </p:sp>
                </p:grpSp>
                <p:grpSp>
                  <p:nvGrpSpPr>
                    <p:cNvPr id="32" name="グループ化 31">
                      <a:extLst>
                        <a:ext uri="{FF2B5EF4-FFF2-40B4-BE49-F238E27FC236}">
                          <a16:creationId xmlns:a16="http://schemas.microsoft.com/office/drawing/2014/main" id="{DC778AAD-76DD-8DA0-4BF8-DA55D5BBE44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679128" y="1637616"/>
                      <a:ext cx="146919" cy="224881"/>
                      <a:chOff x="-1254342" y="3531236"/>
                      <a:chExt cx="892961" cy="934986"/>
                    </a:xfrm>
                  </p:grpSpPr>
                  <p:sp>
                    <p:nvSpPr>
                      <p:cNvPr id="22" name="四角形: 角を丸くする 21">
                        <a:extLst>
                          <a:ext uri="{FF2B5EF4-FFF2-40B4-BE49-F238E27FC236}">
                            <a16:creationId xmlns:a16="http://schemas.microsoft.com/office/drawing/2014/main" id="{C7A584CA-EFC3-9575-72B0-CB471643217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-1254342" y="3531236"/>
                        <a:ext cx="892961" cy="934986"/>
                      </a:xfrm>
                      <a:prstGeom prst="roundRect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26" name="正方形/長方形 25">
                        <a:extLst>
                          <a:ext uri="{FF2B5EF4-FFF2-40B4-BE49-F238E27FC236}">
                            <a16:creationId xmlns:a16="http://schemas.microsoft.com/office/drawing/2014/main" id="{66C5AECD-03E2-236B-03A3-F316FBCE032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-1103879" y="3667016"/>
                        <a:ext cx="648397" cy="28947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 dirty="0"/>
                      </a:p>
                    </p:txBody>
                  </p:sp>
                  <p:grpSp>
                    <p:nvGrpSpPr>
                      <p:cNvPr id="30" name="グループ化 29">
                        <a:extLst>
                          <a:ext uri="{FF2B5EF4-FFF2-40B4-BE49-F238E27FC236}">
                            <a16:creationId xmlns:a16="http://schemas.microsoft.com/office/drawing/2014/main" id="{3023AD6D-8BDE-7C2A-7E01-58AE16868F8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-1015366" y="4026177"/>
                        <a:ext cx="421293" cy="360362"/>
                        <a:chOff x="1275619" y="4009020"/>
                        <a:chExt cx="421293" cy="360362"/>
                      </a:xfrm>
                    </p:grpSpPr>
                    <p:sp>
                      <p:nvSpPr>
                        <p:cNvPr id="24" name="楕円 23">
                          <a:extLst>
                            <a:ext uri="{FF2B5EF4-FFF2-40B4-BE49-F238E27FC236}">
                              <a16:creationId xmlns:a16="http://schemas.microsoft.com/office/drawing/2014/main" id="{5DE9FD94-8587-5B4B-2E12-13D5BB27EDF3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275619" y="4009020"/>
                          <a:ext cx="421293" cy="360362"/>
                        </a:xfrm>
                        <a:prstGeom prst="ellipse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kumimoji="1" lang="ja-JP" altLang="en-US"/>
                        </a:p>
                      </p:txBody>
                    </p:sp>
                    <p:sp>
                      <p:nvSpPr>
                        <p:cNvPr id="27" name="楕円 26">
                          <a:extLst>
                            <a:ext uri="{FF2B5EF4-FFF2-40B4-BE49-F238E27FC236}">
                              <a16:creationId xmlns:a16="http://schemas.microsoft.com/office/drawing/2014/main" id="{615FC7DF-08AE-670E-0224-C8BA73FE6D3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415553" y="4102204"/>
                          <a:ext cx="142114" cy="116609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kumimoji="1" lang="ja-JP" altLang="en-US"/>
                        </a:p>
                      </p:txBody>
                    </p:sp>
                  </p:grpSp>
                </p:grpSp>
                <p:sp>
                  <p:nvSpPr>
                    <p:cNvPr id="47" name="テキスト ボックス 46">
                      <a:extLst>
                        <a:ext uri="{FF2B5EF4-FFF2-40B4-BE49-F238E27FC236}">
                          <a16:creationId xmlns:a16="http://schemas.microsoft.com/office/drawing/2014/main" id="{0D2F6DE9-C103-A493-89E4-AD22FCD8F9A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809398" y="1119930"/>
                      <a:ext cx="690243" cy="194358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kumimoji="1" lang="en-US" altLang="ja-JP" sz="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iphone</a:t>
                      </a:r>
                      <a:endParaRPr kumimoji="1" lang="ja-JP" altLang="en-US" sz="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8" name="テキスト ボックス 47">
                      <a:extLst>
                        <a:ext uri="{FF2B5EF4-FFF2-40B4-BE49-F238E27FC236}">
                          <a16:creationId xmlns:a16="http://schemas.microsoft.com/office/drawing/2014/main" id="{0F19D8F8-68AC-6E6B-AFBC-BC21225B2A7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819055" y="1378231"/>
                      <a:ext cx="690243" cy="194358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kumimoji="1" lang="en-US" altLang="ja-JP" sz="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ipad</a:t>
                      </a:r>
                      <a:endParaRPr kumimoji="1" lang="ja-JP" altLang="en-US" sz="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9" name="テキスト ボックス 48">
                      <a:extLst>
                        <a:ext uri="{FF2B5EF4-FFF2-40B4-BE49-F238E27FC236}">
                          <a16:creationId xmlns:a16="http://schemas.microsoft.com/office/drawing/2014/main" id="{7E3A7B75-A775-A9CB-F21B-0FAF1ACBA49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826048" y="1662853"/>
                      <a:ext cx="690243" cy="194358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kumimoji="1" lang="en-US" altLang="ja-JP" sz="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ipod</a:t>
                      </a:r>
                      <a:endParaRPr kumimoji="1" lang="ja-JP" altLang="en-US" sz="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cxnSp>
                <p:nvCxnSpPr>
                  <p:cNvPr id="53" name="直線コネクタ 52">
                    <a:extLst>
                      <a:ext uri="{FF2B5EF4-FFF2-40B4-BE49-F238E27FC236}">
                        <a16:creationId xmlns:a16="http://schemas.microsoft.com/office/drawing/2014/main" id="{11624DD0-D6C6-E1F2-0FFC-B87C13D2B53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7199621" y="1149010"/>
                    <a:ext cx="389603" cy="3256"/>
                  </a:xfrm>
                  <a:prstGeom prst="line">
                    <a:avLst/>
                  </a:prstGeom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直線矢印コネクタ 53">
                    <a:extLst>
                      <a:ext uri="{FF2B5EF4-FFF2-40B4-BE49-F238E27FC236}">
                        <a16:creationId xmlns:a16="http://schemas.microsoft.com/office/drawing/2014/main" id="{DF7A95F5-2DCA-5AB1-FA6B-521C3A7BE9A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583397" y="1152273"/>
                    <a:ext cx="242611" cy="181486"/>
                  </a:xfrm>
                  <a:prstGeom prst="straightConnector1">
                    <a:avLst/>
                  </a:prstGeom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pic>
                <p:nvPicPr>
                  <p:cNvPr id="57" name="図 56">
                    <a:extLst>
                      <a:ext uri="{FF2B5EF4-FFF2-40B4-BE49-F238E27FC236}">
                        <a16:creationId xmlns:a16="http://schemas.microsoft.com/office/drawing/2014/main" id="{13EC4FA1-EB27-7212-BCE4-F85E77E64398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1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/>
                </p:blipFill>
                <p:spPr>
                  <a:xfrm>
                    <a:off x="5613756" y="1119837"/>
                    <a:ext cx="828000" cy="828000"/>
                  </a:xfrm>
                  <a:prstGeom prst="rect">
                    <a:avLst/>
                  </a:prstGeom>
                </p:spPr>
              </p:pic>
              <p:pic>
                <p:nvPicPr>
                  <p:cNvPr id="70" name="図 69">
                    <a:extLst>
                      <a:ext uri="{FF2B5EF4-FFF2-40B4-BE49-F238E27FC236}">
                        <a16:creationId xmlns:a16="http://schemas.microsoft.com/office/drawing/2014/main" id="{DD462F4B-7B05-302D-2A46-841CFF737ECC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1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/>
                </p:blipFill>
                <p:spPr>
                  <a:xfrm>
                    <a:off x="7604889" y="1327178"/>
                    <a:ext cx="599519" cy="550108"/>
                  </a:xfrm>
                  <a:prstGeom prst="ellipse">
                    <a:avLst/>
                  </a:prstGeom>
                </p:spPr>
              </p:pic>
            </p:grpSp>
            <p:grpSp>
              <p:nvGrpSpPr>
                <p:cNvPr id="105" name="グループ化 104">
                  <a:extLst>
                    <a:ext uri="{FF2B5EF4-FFF2-40B4-BE49-F238E27FC236}">
                      <a16:creationId xmlns:a16="http://schemas.microsoft.com/office/drawing/2014/main" id="{BAC5C222-ACC7-6843-8898-D56B2FE52480}"/>
                    </a:ext>
                  </a:extLst>
                </p:cNvPr>
                <p:cNvGrpSpPr/>
                <p:nvPr/>
              </p:nvGrpSpPr>
              <p:grpSpPr>
                <a:xfrm>
                  <a:off x="3432649" y="1104276"/>
                  <a:ext cx="2627575" cy="828165"/>
                  <a:chOff x="3212889" y="1104817"/>
                  <a:chExt cx="2627575" cy="828165"/>
                </a:xfrm>
              </p:grpSpPr>
              <p:pic>
                <p:nvPicPr>
                  <p:cNvPr id="43" name="図 42">
                    <a:extLst>
                      <a:ext uri="{FF2B5EF4-FFF2-40B4-BE49-F238E27FC236}">
                        <a16:creationId xmlns:a16="http://schemas.microsoft.com/office/drawing/2014/main" id="{E9C0F712-6B09-5A22-EB62-E2E3FB31C6FC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1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/>
                </p:blipFill>
                <p:spPr>
                  <a:xfrm>
                    <a:off x="3212889" y="1104817"/>
                    <a:ext cx="876306" cy="828165"/>
                  </a:xfrm>
                  <a:prstGeom prst="rect">
                    <a:avLst/>
                  </a:prstGeom>
                </p:spPr>
              </p:pic>
              <p:pic>
                <p:nvPicPr>
                  <p:cNvPr id="65" name="図 64">
                    <a:extLst>
                      <a:ext uri="{FF2B5EF4-FFF2-40B4-BE49-F238E27FC236}">
                        <a16:creationId xmlns:a16="http://schemas.microsoft.com/office/drawing/2014/main" id="{9B142B2F-EC9F-EA66-8AE9-056F898FACD3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15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/>
                </p:blipFill>
                <p:spPr>
                  <a:xfrm>
                    <a:off x="5313337" y="1301790"/>
                    <a:ext cx="527127" cy="516178"/>
                  </a:xfrm>
                  <a:prstGeom prst="ellipse">
                    <a:avLst/>
                  </a:prstGeom>
                </p:spPr>
              </p:pic>
              <p:grpSp>
                <p:nvGrpSpPr>
                  <p:cNvPr id="92" name="グループ化 91">
                    <a:extLst>
                      <a:ext uri="{FF2B5EF4-FFF2-40B4-BE49-F238E27FC236}">
                        <a16:creationId xmlns:a16="http://schemas.microsoft.com/office/drawing/2014/main" id="{C3E5D152-8D7F-E6DC-A33B-9E823D70B4E8}"/>
                      </a:ext>
                    </a:extLst>
                  </p:cNvPr>
                  <p:cNvGrpSpPr/>
                  <p:nvPr/>
                </p:nvGrpSpPr>
                <p:grpSpPr>
                  <a:xfrm>
                    <a:off x="4109792" y="1174204"/>
                    <a:ext cx="630660" cy="566837"/>
                    <a:chOff x="4141347" y="1174204"/>
                    <a:chExt cx="630660" cy="566837"/>
                  </a:xfrm>
                </p:grpSpPr>
                <p:sp>
                  <p:nvSpPr>
                    <p:cNvPr id="58" name="テキスト ボックス 57">
                      <a:extLst>
                        <a:ext uri="{FF2B5EF4-FFF2-40B4-BE49-F238E27FC236}">
                          <a16:creationId xmlns:a16="http://schemas.microsoft.com/office/drawing/2014/main" id="{B3A789FD-7AA3-ADED-C59A-105174F776A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219194" y="1174204"/>
                      <a:ext cx="493103" cy="184666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kumimoji="1" lang="en-US" altLang="ja-JP" sz="6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TypeC</a:t>
                      </a:r>
                      <a:endParaRPr kumimoji="1" lang="ja-JP" altLang="en-US" sz="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grpSp>
                  <p:nvGrpSpPr>
                    <p:cNvPr id="89" name="グループ化 88">
                      <a:extLst>
                        <a:ext uri="{FF2B5EF4-FFF2-40B4-BE49-F238E27FC236}">
                          <a16:creationId xmlns:a16="http://schemas.microsoft.com/office/drawing/2014/main" id="{01870363-A297-81A5-67F8-27B6EAB218A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41347" y="1349771"/>
                      <a:ext cx="630660" cy="391270"/>
                      <a:chOff x="4120687" y="1283494"/>
                      <a:chExt cx="630660" cy="391270"/>
                    </a:xfrm>
                  </p:grpSpPr>
                  <p:pic>
                    <p:nvPicPr>
                      <p:cNvPr id="87" name="図 86">
                        <a:extLst>
                          <a:ext uri="{FF2B5EF4-FFF2-40B4-BE49-F238E27FC236}">
                            <a16:creationId xmlns:a16="http://schemas.microsoft.com/office/drawing/2014/main" id="{2EE8FCE7-0883-B327-AA2A-1A58EF22C109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 rotWithShape="1"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/>
                    </p:blipFill>
                    <p:spPr>
                      <a:xfrm>
                        <a:off x="4120687" y="1283494"/>
                        <a:ext cx="301028" cy="357058"/>
                      </a:xfrm>
                      <a:prstGeom prst="rect">
                        <a:avLst/>
                      </a:prstGeom>
                    </p:spPr>
                  </p:pic>
                  <p:pic>
                    <p:nvPicPr>
                      <p:cNvPr id="88" name="図 87">
                        <a:extLst>
                          <a:ext uri="{FF2B5EF4-FFF2-40B4-BE49-F238E27FC236}">
                            <a16:creationId xmlns:a16="http://schemas.microsoft.com/office/drawing/2014/main" id="{249C68E0-DE13-8EF4-F0D5-9410B79BBB96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 rotWithShape="1"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/>
                    </p:blipFill>
                    <p:spPr>
                      <a:xfrm>
                        <a:off x="4445087" y="1312736"/>
                        <a:ext cx="306260" cy="362028"/>
                      </a:xfrm>
                      <a:prstGeom prst="rect">
                        <a:avLst/>
                      </a:prstGeom>
                    </p:spPr>
                  </p:pic>
                </p:grpSp>
              </p:grpSp>
              <p:grpSp>
                <p:nvGrpSpPr>
                  <p:cNvPr id="104" name="グループ化 103">
                    <a:extLst>
                      <a:ext uri="{FF2B5EF4-FFF2-40B4-BE49-F238E27FC236}">
                        <a16:creationId xmlns:a16="http://schemas.microsoft.com/office/drawing/2014/main" id="{7C9C9720-1633-0A78-50F1-668038B6A73C}"/>
                      </a:ext>
                    </a:extLst>
                  </p:cNvPr>
                  <p:cNvGrpSpPr/>
                  <p:nvPr/>
                </p:nvGrpSpPr>
                <p:grpSpPr>
                  <a:xfrm>
                    <a:off x="4650172" y="1264589"/>
                    <a:ext cx="722882" cy="137648"/>
                    <a:chOff x="8100356" y="1169677"/>
                    <a:chExt cx="647747" cy="155580"/>
                  </a:xfrm>
                </p:grpSpPr>
                <p:cxnSp>
                  <p:nvCxnSpPr>
                    <p:cNvPr id="101" name="直線コネクタ 100">
                      <a:extLst>
                        <a:ext uri="{FF2B5EF4-FFF2-40B4-BE49-F238E27FC236}">
                          <a16:creationId xmlns:a16="http://schemas.microsoft.com/office/drawing/2014/main" id="{571CBCD4-2BB1-51D1-7C40-24AF5B85A1E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00356" y="1174653"/>
                      <a:ext cx="389603" cy="3256"/>
                    </a:xfrm>
                    <a:prstGeom prst="line">
                      <a:avLst/>
                    </a:prstGeom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2" name="直線矢印コネクタ 101">
                      <a:extLst>
                        <a:ext uri="{FF2B5EF4-FFF2-40B4-BE49-F238E27FC236}">
                          <a16:creationId xmlns:a16="http://schemas.microsoft.com/office/drawing/2014/main" id="{E1B37D98-39E8-0DDB-F9FD-DBBC2D1CC56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8484136" y="1169677"/>
                      <a:ext cx="263967" cy="155580"/>
                    </a:xfrm>
                    <a:prstGeom prst="straightConnector1">
                      <a:avLst/>
                    </a:prstGeom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106" name="直線コネクタ 105">
                  <a:extLst>
                    <a:ext uri="{FF2B5EF4-FFF2-40B4-BE49-F238E27FC236}">
                      <a16:creationId xmlns:a16="http://schemas.microsoft.com/office/drawing/2014/main" id="{55CD1245-F39E-4A49-EEC2-A35485358E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178333" y="1047341"/>
                  <a:ext cx="17765" cy="1949182"/>
                </a:xfrm>
                <a:prstGeom prst="line">
                  <a:avLst/>
                </a:prstGeom>
                <a:ln w="19050">
                  <a:solidFill>
                    <a:schemeClr val="tx1">
                      <a:lumMod val="50000"/>
                      <a:lumOff val="50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9" name="直線コネクタ 118">
                <a:extLst>
                  <a:ext uri="{FF2B5EF4-FFF2-40B4-BE49-F238E27FC236}">
                    <a16:creationId xmlns:a16="http://schemas.microsoft.com/office/drawing/2014/main" id="{C53F7C21-A32C-181F-F24E-6B14FCF893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90855" y="1826287"/>
                <a:ext cx="5260859" cy="0"/>
              </a:xfrm>
              <a:prstGeom prst="line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直線コネクタ 120">
                <a:extLst>
                  <a:ext uri="{FF2B5EF4-FFF2-40B4-BE49-F238E27FC236}">
                    <a16:creationId xmlns:a16="http://schemas.microsoft.com/office/drawing/2014/main" id="{3E806111-4679-B93B-1764-DA31191113F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654970" y="1820414"/>
                <a:ext cx="13090" cy="1974834"/>
              </a:xfrm>
              <a:prstGeom prst="line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直線コネクタ 121">
                <a:extLst>
                  <a:ext uri="{FF2B5EF4-FFF2-40B4-BE49-F238E27FC236}">
                    <a16:creationId xmlns:a16="http://schemas.microsoft.com/office/drawing/2014/main" id="{3A4C2E59-7E71-DFE6-9489-2F8DEA95F97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891288" y="1833846"/>
                <a:ext cx="21812" cy="1941233"/>
              </a:xfrm>
              <a:prstGeom prst="line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372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1077</TotalTime>
  <Words>91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NEED - SAKAGUCHI</cp:lastModifiedBy>
  <cp:revision>58</cp:revision>
  <cp:lastPrinted>2024-02-06T02:56:29Z</cp:lastPrinted>
  <dcterms:created xsi:type="dcterms:W3CDTF">2023-01-27T06:17:12Z</dcterms:created>
  <dcterms:modified xsi:type="dcterms:W3CDTF">2024-11-19T02:40:26Z</dcterms:modified>
</cp:coreProperties>
</file>