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AE2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637C-9B3C-4572-89F4-F78A8D846D60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9ED1-23CF-482E-94F1-53AD3EA9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23" Type="http://schemas.microsoft.com/office/2007/relationships/hdphoto" Target="../media/hdphoto7.wdp"/><Relationship Id="rId10" Type="http://schemas.microsoft.com/office/2007/relationships/hdphoto" Target="../media/hdphoto4.wdp"/><Relationship Id="rId19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jpe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A4520-7EDB-6E4D-640E-C4BC1D8A2330}"/>
              </a:ext>
            </a:extLst>
          </p:cNvPr>
          <p:cNvSpPr/>
          <p:nvPr/>
        </p:nvSpPr>
        <p:spPr>
          <a:xfrm>
            <a:off x="8917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F17852-6A80-3FFF-D0F0-36B5C58162B8}"/>
              </a:ext>
            </a:extLst>
          </p:cNvPr>
          <p:cNvSpPr/>
          <p:nvPr/>
        </p:nvSpPr>
        <p:spPr>
          <a:xfrm>
            <a:off x="138942" y="134257"/>
            <a:ext cx="8880246" cy="6589486"/>
          </a:xfrm>
          <a:prstGeom prst="roundRect">
            <a:avLst>
              <a:gd name="adj" fmla="val 596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3ECE64B-6042-1784-BBBF-B20D32404759}"/>
              </a:ext>
            </a:extLst>
          </p:cNvPr>
          <p:cNvSpPr/>
          <p:nvPr/>
        </p:nvSpPr>
        <p:spPr>
          <a:xfrm>
            <a:off x="350347" y="4686536"/>
            <a:ext cx="8457436" cy="1961147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A526AA-771D-F5BA-9920-D872D0816C89}"/>
              </a:ext>
            </a:extLst>
          </p:cNvPr>
          <p:cNvSpPr txBox="1"/>
          <p:nvPr/>
        </p:nvSpPr>
        <p:spPr>
          <a:xfrm>
            <a:off x="2080781" y="346356"/>
            <a:ext cx="577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メモリー</a:t>
            </a:r>
            <a:r>
              <a:rPr lang="en-US" altLang="ja-JP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(OTG</a:t>
            </a:r>
            <a:r>
              <a:rPr lang="ja-JP" altLang="en-US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ja-JP" altLang="en-US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１タイプ</a:t>
            </a:r>
            <a:r>
              <a:rPr lang="en-US" altLang="ja-JP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Ⅰ)</a:t>
            </a:r>
            <a:endParaRPr lang="ja-JP" altLang="en-US" sz="27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BF95A4-4560-7989-3782-A930949E5BC6}"/>
              </a:ext>
            </a:extLst>
          </p:cNvPr>
          <p:cNvSpPr txBox="1"/>
          <p:nvPr/>
        </p:nvSpPr>
        <p:spPr>
          <a:xfrm>
            <a:off x="2110378" y="818607"/>
            <a:ext cx="3808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OTG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機能が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段階備わったパワーアップしたローリングシリーズ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F08F7D3-6B9A-8864-6E44-4964C4F788AE}"/>
              </a:ext>
            </a:extLst>
          </p:cNvPr>
          <p:cNvGrpSpPr/>
          <p:nvPr/>
        </p:nvGrpSpPr>
        <p:grpSpPr>
          <a:xfrm>
            <a:off x="493486" y="332289"/>
            <a:ext cx="1555328" cy="908359"/>
            <a:chOff x="174172" y="192951"/>
            <a:chExt cx="1285129" cy="90835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D7A6F8-8C9D-A2F0-099B-15E0F3BC7938}"/>
                </a:ext>
              </a:extLst>
            </p:cNvPr>
            <p:cNvSpPr/>
            <p:nvPr/>
          </p:nvSpPr>
          <p:spPr>
            <a:xfrm>
              <a:off x="174172" y="252548"/>
              <a:ext cx="1184365" cy="696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4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632AE80-7AD0-CEA3-8C7A-B7C677C70DBC}"/>
                </a:ext>
              </a:extLst>
            </p:cNvPr>
            <p:cNvSpPr/>
            <p:nvPr/>
          </p:nvSpPr>
          <p:spPr>
            <a:xfrm>
              <a:off x="293598" y="192951"/>
              <a:ext cx="58874" cy="90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4E22F76-8678-8676-FDF6-9EA4AFB1CD06}"/>
                </a:ext>
              </a:extLst>
            </p:cNvPr>
            <p:cNvSpPr txBox="1"/>
            <p:nvPr/>
          </p:nvSpPr>
          <p:spPr>
            <a:xfrm>
              <a:off x="403387" y="408095"/>
              <a:ext cx="105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2000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U3656</a:t>
              </a:r>
              <a:endParaRPr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635D8F-8819-7BAA-F11C-96457E089528}"/>
              </a:ext>
            </a:extLst>
          </p:cNvPr>
          <p:cNvSpPr txBox="1"/>
          <p:nvPr/>
        </p:nvSpPr>
        <p:spPr>
          <a:xfrm>
            <a:off x="615799" y="4797411"/>
            <a:ext cx="39499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■商品サイズ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:70×20×10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■材質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:ABS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、スチール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■容量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:2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32GB</a:t>
            </a: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■白箱サイズ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):110×75×19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■備考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:100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個から受注対応商品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回転タイプ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8AE8C0-4219-F39B-D406-DBE1DFECDC62}"/>
              </a:ext>
            </a:extLst>
          </p:cNvPr>
          <p:cNvSpPr txBox="1"/>
          <p:nvPr/>
        </p:nvSpPr>
        <p:spPr>
          <a:xfrm>
            <a:off x="4821118" y="4791673"/>
            <a:ext cx="3949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■機能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:TypeA+TypeC+MicroUSB</a:t>
            </a: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■カラー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ホワイト・ブラック・レッド・イエロー・オレンジ・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グリーン・ブルー・ネイビー・パープル・シルバー・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1C90F21-2AF4-DAEA-3EE0-06C487B65354}"/>
              </a:ext>
            </a:extLst>
          </p:cNvPr>
          <p:cNvSpPr txBox="1"/>
          <p:nvPr/>
        </p:nvSpPr>
        <p:spPr>
          <a:xfrm>
            <a:off x="4813363" y="5637667"/>
            <a:ext cx="15372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本体カラーは</a:t>
            </a:r>
            <a:r>
              <a:rPr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色から</a:t>
            </a:r>
            <a:endParaRPr lang="en-US" altLang="ja-JP" sz="105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お選びいただけます。</a:t>
            </a:r>
            <a:endParaRPr lang="ja-JP" altLang="en-US" sz="105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A8733080-212D-47D8-8C6C-BA64F576DB62}"/>
              </a:ext>
            </a:extLst>
          </p:cNvPr>
          <p:cNvGrpSpPr/>
          <p:nvPr/>
        </p:nvGrpSpPr>
        <p:grpSpPr>
          <a:xfrm>
            <a:off x="5512545" y="3933971"/>
            <a:ext cx="2728613" cy="607646"/>
            <a:chOff x="6131845" y="2949322"/>
            <a:chExt cx="2728613" cy="607646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DDCB1A83-FB60-32DD-75AB-0059C4FB5565}"/>
                </a:ext>
              </a:extLst>
            </p:cNvPr>
            <p:cNvSpPr txBox="1"/>
            <p:nvPr/>
          </p:nvSpPr>
          <p:spPr>
            <a:xfrm>
              <a:off x="7736779" y="3094963"/>
              <a:ext cx="11236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シルク</a:t>
              </a:r>
              <a:endPara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W25×H12</a:t>
              </a:r>
              <a:r>
                <a:rPr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㎜</a:t>
              </a:r>
              <a:endParaRPr lang="ja-JP" altLang="en-US" sz="120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4B82924-B778-619F-B3DF-01BF265F7D78}"/>
                </a:ext>
              </a:extLst>
            </p:cNvPr>
            <p:cNvSpPr txBox="1"/>
            <p:nvPr/>
          </p:nvSpPr>
          <p:spPr>
            <a:xfrm>
              <a:off x="6131845" y="2949322"/>
              <a:ext cx="1518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・名入れ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ED0755C-7D85-28CC-D253-2C25B183B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8" t="41626" r="24985" b="40101"/>
            <a:stretch/>
          </p:blipFill>
          <p:spPr>
            <a:xfrm>
              <a:off x="6724937" y="3171023"/>
              <a:ext cx="1064237" cy="385945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90E27D4-4A77-DB20-0350-7A804AEF0AE6}"/>
              </a:ext>
            </a:extLst>
          </p:cNvPr>
          <p:cNvGrpSpPr/>
          <p:nvPr/>
        </p:nvGrpSpPr>
        <p:grpSpPr>
          <a:xfrm>
            <a:off x="4877929" y="6083367"/>
            <a:ext cx="1306286" cy="461041"/>
            <a:chOff x="4982029" y="5798194"/>
            <a:chExt cx="1306286" cy="46104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0410228-C389-D452-C0E7-B1E2AEC3BC7D}"/>
                </a:ext>
              </a:extLst>
            </p:cNvPr>
            <p:cNvSpPr/>
            <p:nvPr/>
          </p:nvSpPr>
          <p:spPr>
            <a:xfrm>
              <a:off x="5827273" y="5798194"/>
              <a:ext cx="182496" cy="18249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E749ABC1-D648-B919-460A-F8880A480D5C}"/>
                </a:ext>
              </a:extLst>
            </p:cNvPr>
            <p:cNvSpPr/>
            <p:nvPr/>
          </p:nvSpPr>
          <p:spPr>
            <a:xfrm>
              <a:off x="4982029" y="6076740"/>
              <a:ext cx="182496" cy="1824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3F91719-911C-9804-B7CF-59A0CFB8605D}"/>
                </a:ext>
              </a:extLst>
            </p:cNvPr>
            <p:cNvSpPr/>
            <p:nvPr/>
          </p:nvSpPr>
          <p:spPr>
            <a:xfrm>
              <a:off x="6105819" y="6076739"/>
              <a:ext cx="182496" cy="182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2BD968E-2DAC-B413-585C-A7437D7FADC4}"/>
                </a:ext>
              </a:extLst>
            </p:cNvPr>
            <p:cNvSpPr/>
            <p:nvPr/>
          </p:nvSpPr>
          <p:spPr>
            <a:xfrm>
              <a:off x="5548727" y="5798194"/>
              <a:ext cx="182496" cy="1824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51F0FC5-40FD-FE41-EBD7-63F97C258AD5}"/>
                </a:ext>
              </a:extLst>
            </p:cNvPr>
            <p:cNvSpPr/>
            <p:nvPr/>
          </p:nvSpPr>
          <p:spPr>
            <a:xfrm>
              <a:off x="5263501" y="6076740"/>
              <a:ext cx="182496" cy="1824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62A54545-CE79-4CB4-7E68-E4882A537A7A}"/>
                </a:ext>
              </a:extLst>
            </p:cNvPr>
            <p:cNvSpPr/>
            <p:nvPr/>
          </p:nvSpPr>
          <p:spPr>
            <a:xfrm>
              <a:off x="5550436" y="6076740"/>
              <a:ext cx="182496" cy="182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2F113DEB-B7C8-6F56-092C-E3DDA22D4DD4}"/>
                </a:ext>
              </a:extLst>
            </p:cNvPr>
            <p:cNvSpPr/>
            <p:nvPr/>
          </p:nvSpPr>
          <p:spPr>
            <a:xfrm>
              <a:off x="4982029" y="5798194"/>
              <a:ext cx="182496" cy="1824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09D2B76-98DA-C035-B6BC-1F84DF01BDB6}"/>
                </a:ext>
              </a:extLst>
            </p:cNvPr>
            <p:cNvSpPr/>
            <p:nvPr/>
          </p:nvSpPr>
          <p:spPr>
            <a:xfrm>
              <a:off x="5260576" y="5798194"/>
              <a:ext cx="182496" cy="1824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A4C3D3EC-2783-4EC1-3C9B-A649AFA9DF03}"/>
                </a:ext>
              </a:extLst>
            </p:cNvPr>
            <p:cNvSpPr/>
            <p:nvPr/>
          </p:nvSpPr>
          <p:spPr>
            <a:xfrm>
              <a:off x="6105819" y="5798194"/>
              <a:ext cx="182496" cy="1824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A19B81-D4F9-624C-4939-392EEC294F8D}"/>
                </a:ext>
              </a:extLst>
            </p:cNvPr>
            <p:cNvSpPr/>
            <p:nvPr/>
          </p:nvSpPr>
          <p:spPr>
            <a:xfrm>
              <a:off x="5827273" y="6075748"/>
              <a:ext cx="182496" cy="1824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F98CE652-E0EA-B6C4-72BF-A8869A1B3B87}"/>
              </a:ext>
            </a:extLst>
          </p:cNvPr>
          <p:cNvGrpSpPr/>
          <p:nvPr/>
        </p:nvGrpSpPr>
        <p:grpSpPr>
          <a:xfrm>
            <a:off x="6231155" y="5709462"/>
            <a:ext cx="2446084" cy="963062"/>
            <a:chOff x="6314616" y="5529527"/>
            <a:chExt cx="2446084" cy="96306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E0488B52-5C44-D2A4-CFD6-62DBFDDD2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76" b="83452" l="20119" r="85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2" t="20082" r="13826" b="19413"/>
            <a:stretch/>
          </p:blipFill>
          <p:spPr>
            <a:xfrm rot="20791783">
              <a:off x="7340832" y="5532276"/>
              <a:ext cx="953603" cy="863853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9343D3A0-EAC5-5946-3A80-686B5D103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881" b="82500" l="18333" r="813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4" t="21021" r="15527" b="18469"/>
            <a:stretch/>
          </p:blipFill>
          <p:spPr>
            <a:xfrm rot="20777025">
              <a:off x="6786939" y="5529527"/>
              <a:ext cx="942534" cy="857658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C1CB8F8C-C400-A821-2855-4383DEE74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6" t="22665" r="19469" b="19064"/>
            <a:stretch/>
          </p:blipFill>
          <p:spPr>
            <a:xfrm rot="20745337">
              <a:off x="7904669" y="5605808"/>
              <a:ext cx="856031" cy="805367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9FA5714E-6791-63E0-9AE2-CAE15FFC6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95" b="86071" l="19167" r="790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5" t="21579" r="18006" b="11511"/>
            <a:stretch/>
          </p:blipFill>
          <p:spPr>
            <a:xfrm rot="20861769">
              <a:off x="6314616" y="5537873"/>
              <a:ext cx="890778" cy="954716"/>
            </a:xfrm>
            <a:prstGeom prst="rect">
              <a:avLst/>
            </a:prstGeom>
          </p:spPr>
        </p:pic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68E565A7-32A0-B086-6FB1-3D709CDBA9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105" y="1286579"/>
            <a:ext cx="2376921" cy="2262904"/>
          </a:xfrm>
          <a:prstGeom prst="rect">
            <a:avLst/>
          </a:prstGeom>
        </p:spPr>
      </p:pic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7CCFAE97-9A22-988B-564B-03A0DB80E90F}"/>
              </a:ext>
            </a:extLst>
          </p:cNvPr>
          <p:cNvGrpSpPr/>
          <p:nvPr/>
        </p:nvGrpSpPr>
        <p:grpSpPr>
          <a:xfrm>
            <a:off x="5366589" y="1126314"/>
            <a:ext cx="3449563" cy="2658515"/>
            <a:chOff x="3786792" y="1067732"/>
            <a:chExt cx="3505910" cy="2885985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BD9F1084-C229-4D5F-E93D-6C57CEFAD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92673" y="1144035"/>
              <a:ext cx="1931153" cy="861629"/>
            </a:xfrm>
            <a:prstGeom prst="rect">
              <a:avLst/>
            </a:prstGeom>
          </p:spPr>
        </p:pic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BB9EC8A0-0230-B403-A32F-400718372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7678" y="2072603"/>
              <a:ext cx="2415024" cy="792943"/>
            </a:xfrm>
            <a:prstGeom prst="rect">
              <a:avLst/>
            </a:prstGeom>
          </p:spPr>
        </p:pic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F38238DB-036D-9CB6-D1AB-27A855A52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18040" y="2048084"/>
              <a:ext cx="900000" cy="900000"/>
            </a:xfrm>
            <a:prstGeom prst="rect">
              <a:avLst/>
            </a:prstGeom>
          </p:spPr>
        </p:pic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DC14AFEA-E629-9D35-3BDE-FE72A1454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13123" y="1067732"/>
              <a:ext cx="900000" cy="900000"/>
            </a:xfrm>
            <a:prstGeom prst="rect">
              <a:avLst/>
            </a:prstGeom>
          </p:spPr>
        </p:pic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104DA9DF-D49A-D105-75CC-F1FC18DA2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18040" y="3053717"/>
              <a:ext cx="900000" cy="900000"/>
            </a:xfrm>
            <a:prstGeom prst="rect">
              <a:avLst/>
            </a:prstGeom>
          </p:spPr>
        </p:pic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F90D0D91-E689-98BC-2BDE-4BE655A4C3AB}"/>
                </a:ext>
              </a:extLst>
            </p:cNvPr>
            <p:cNvGrpSpPr/>
            <p:nvPr/>
          </p:nvGrpSpPr>
          <p:grpSpPr>
            <a:xfrm>
              <a:off x="4913123" y="2990112"/>
              <a:ext cx="1925694" cy="784737"/>
              <a:chOff x="3373171" y="2705043"/>
              <a:chExt cx="1809760" cy="695966"/>
            </a:xfrm>
          </p:grpSpPr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97F109BB-1949-5D31-1CA8-9FED45FDF9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752" b="96617" l="2251" r="100000">
                            <a14:backgroundMark x1="56991" y1="88722" x2="56991" y2="88722"/>
                            <a14:backgroundMark x1="56991" y1="83459" x2="47156" y2="82080"/>
                            <a14:backgroundMark x1="38507" y1="89975" x2="29739" y2="966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23647" y="2742155"/>
                <a:ext cx="659284" cy="621070"/>
              </a:xfrm>
              <a:prstGeom prst="ellipse">
                <a:avLst/>
              </a:prstGeom>
            </p:spPr>
          </p:pic>
          <p:grpSp>
            <p:nvGrpSpPr>
              <p:cNvPr id="169" name="グループ化 168">
                <a:extLst>
                  <a:ext uri="{FF2B5EF4-FFF2-40B4-BE49-F238E27FC236}">
                    <a16:creationId xmlns:a16="http://schemas.microsoft.com/office/drawing/2014/main" id="{5786DECA-9A15-C38D-0569-DF67177B7980}"/>
                  </a:ext>
                </a:extLst>
              </p:cNvPr>
              <p:cNvGrpSpPr/>
              <p:nvPr/>
            </p:nvGrpSpPr>
            <p:grpSpPr>
              <a:xfrm>
                <a:off x="3373171" y="2705043"/>
                <a:ext cx="694745" cy="550918"/>
                <a:chOff x="3201971" y="3971821"/>
                <a:chExt cx="694745" cy="550918"/>
              </a:xfrm>
            </p:grpSpPr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BE062321-63F3-3329-2344-4F84E59DE516}"/>
                    </a:ext>
                  </a:extLst>
                </p:cNvPr>
                <p:cNvSpPr txBox="1"/>
                <p:nvPr/>
              </p:nvSpPr>
              <p:spPr>
                <a:xfrm>
                  <a:off x="3201971" y="3971821"/>
                  <a:ext cx="69474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9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Micro USB</a:t>
                  </a:r>
                  <a:endParaRPr kumimoji="1" lang="ja-JP" alt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pic>
              <p:nvPicPr>
                <p:cNvPr id="173" name="図 172">
                  <a:extLst>
                    <a:ext uri="{FF2B5EF4-FFF2-40B4-BE49-F238E27FC236}">
                      <a16:creationId xmlns:a16="http://schemas.microsoft.com/office/drawing/2014/main" id="{C2696C3B-4058-8B84-A829-43C9000F4D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394018" y="4178976"/>
                  <a:ext cx="287526" cy="343763"/>
                </a:xfrm>
                <a:prstGeom prst="rect">
                  <a:avLst/>
                </a:prstGeom>
              </p:spPr>
            </p:pic>
          </p:grp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6B1D04E5-2C6D-0E33-DB62-0F4409B89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4699" y="2935875"/>
                <a:ext cx="645810" cy="46513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>
                <a:extLst>
                  <a:ext uri="{FF2B5EF4-FFF2-40B4-BE49-F238E27FC236}">
                    <a16:creationId xmlns:a16="http://schemas.microsoft.com/office/drawing/2014/main" id="{CACB6117-F720-AD30-2B97-219F4DA880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5477" y="3296500"/>
                <a:ext cx="120632" cy="104509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直線コネクタ 173">
              <a:extLst>
                <a:ext uri="{FF2B5EF4-FFF2-40B4-BE49-F238E27FC236}">
                  <a16:creationId xmlns:a16="http://schemas.microsoft.com/office/drawing/2014/main" id="{12A14490-F64F-EF5F-1A4E-137943C27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2854" y="1994955"/>
              <a:ext cx="3438053" cy="1388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>
              <a:extLst>
                <a:ext uri="{FF2B5EF4-FFF2-40B4-BE49-F238E27FC236}">
                  <a16:creationId xmlns:a16="http://schemas.microsoft.com/office/drawing/2014/main" id="{0644829B-EB77-DA9E-1BEE-BA40344C232B}"/>
                </a:ext>
              </a:extLst>
            </p:cNvPr>
            <p:cNvCxnSpPr>
              <a:cxnSpLocks/>
            </p:cNvCxnSpPr>
            <p:nvPr/>
          </p:nvCxnSpPr>
          <p:spPr>
            <a:xfrm>
              <a:off x="3786792" y="2990112"/>
              <a:ext cx="350591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1" name="図 180">
            <a:extLst>
              <a:ext uri="{FF2B5EF4-FFF2-40B4-BE49-F238E27FC236}">
                <a16:creationId xmlns:a16="http://schemas.microsoft.com/office/drawing/2014/main" id="{B920F520-CDBB-C77C-C698-EBE8C0A2AE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96" b="89944" l="5118" r="85103">
                        <a14:foregroundMark x1="18640" y1="73424" x2="18640" y2="73424"/>
                        <a14:foregroundMark x1="16807" y1="70311" x2="19786" y2="72147"/>
                        <a14:foregroundMark x1="18411" y1="65363" x2="25210" y2="71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016" y="2571105"/>
            <a:ext cx="1371679" cy="1313016"/>
          </a:xfrm>
          <a:prstGeom prst="rect">
            <a:avLst/>
          </a:prstGeom>
        </p:spPr>
      </p:pic>
      <p:pic>
        <p:nvPicPr>
          <p:cNvPr id="183" name="図 182">
            <a:extLst>
              <a:ext uri="{FF2B5EF4-FFF2-40B4-BE49-F238E27FC236}">
                <a16:creationId xmlns:a16="http://schemas.microsoft.com/office/drawing/2014/main" id="{2208435E-3853-8818-3589-82C3A824027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87" b="97891" l="475" r="98932">
                        <a14:backgroundMark x1="22789" y1="90771" x2="26350" y2="90771"/>
                        <a14:backgroundMark x1="38694" y1="86421" x2="96973" y2="32432"/>
                        <a14:backgroundMark x1="16973" y1="91826" x2="24748" y2="88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086" y="2125888"/>
            <a:ext cx="1197967" cy="10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1010</TotalTime>
  <Words>114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NEED - SAKAGUCHI</cp:lastModifiedBy>
  <cp:revision>48</cp:revision>
  <dcterms:created xsi:type="dcterms:W3CDTF">2023-01-27T06:17:12Z</dcterms:created>
  <dcterms:modified xsi:type="dcterms:W3CDTF">2024-11-19T02:39:31Z</dcterms:modified>
</cp:coreProperties>
</file>