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2F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0637C-9B3C-4572-89F4-F78A8D846D60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A9ED1-23CF-482E-94F1-53AD3EA99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61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9.png"/><Relationship Id="rId17" Type="http://schemas.openxmlformats.org/officeDocument/2006/relationships/image" Target="../media/image12.jpeg"/><Relationship Id="rId2" Type="http://schemas.openxmlformats.org/officeDocument/2006/relationships/image" Target="../media/image1.jp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microsoft.com/office/2007/relationships/hdphoto" Target="../media/hdphoto2.wdp"/><Relationship Id="rId5" Type="http://schemas.openxmlformats.org/officeDocument/2006/relationships/image" Target="../media/image4.jpeg"/><Relationship Id="rId1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7AA4520-7EDB-6E4D-640E-C4BC1D8A2330}"/>
              </a:ext>
            </a:extLst>
          </p:cNvPr>
          <p:cNvSpPr/>
          <p:nvPr/>
        </p:nvSpPr>
        <p:spPr>
          <a:xfrm>
            <a:off x="12041" y="25659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6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FF17852-6A80-3FFF-D0F0-36B5C58162B8}"/>
              </a:ext>
            </a:extLst>
          </p:cNvPr>
          <p:cNvSpPr/>
          <p:nvPr/>
        </p:nvSpPr>
        <p:spPr>
          <a:xfrm>
            <a:off x="131877" y="118374"/>
            <a:ext cx="8880246" cy="6589486"/>
          </a:xfrm>
          <a:prstGeom prst="roundRect">
            <a:avLst>
              <a:gd name="adj" fmla="val 596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53ECE64B-6042-1784-BBBF-B20D32404759}"/>
              </a:ext>
            </a:extLst>
          </p:cNvPr>
          <p:cNvSpPr/>
          <p:nvPr/>
        </p:nvSpPr>
        <p:spPr>
          <a:xfrm>
            <a:off x="285485" y="4612774"/>
            <a:ext cx="8457436" cy="1961147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EA526AA-771D-F5BA-9920-D872D0816C89}"/>
              </a:ext>
            </a:extLst>
          </p:cNvPr>
          <p:cNvSpPr txBox="1"/>
          <p:nvPr/>
        </p:nvSpPr>
        <p:spPr>
          <a:xfrm>
            <a:off x="2080781" y="346356"/>
            <a:ext cx="5771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USB</a:t>
            </a:r>
            <a:r>
              <a:rPr lang="ja-JP" alt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メモリー</a:t>
            </a:r>
            <a:r>
              <a:rPr lang="en-US" altLang="ja-JP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(OTG</a:t>
            </a:r>
            <a:r>
              <a:rPr lang="ja-JP" alt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ローリングフォルム</a:t>
            </a:r>
            <a:r>
              <a:rPr lang="en-US" altLang="ja-JP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2800" b="1" i="0" u="sng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ABF95A4-4560-7989-3782-A930949E5BC6}"/>
              </a:ext>
            </a:extLst>
          </p:cNvPr>
          <p:cNvSpPr txBox="1"/>
          <p:nvPr/>
        </p:nvSpPr>
        <p:spPr>
          <a:xfrm>
            <a:off x="2110378" y="818607"/>
            <a:ext cx="3496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OTG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機能を備えた大人気のローリングタイプが新登場。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8F08F7D3-6B9A-8864-6E44-4964C4F788AE}"/>
              </a:ext>
            </a:extLst>
          </p:cNvPr>
          <p:cNvGrpSpPr/>
          <p:nvPr/>
        </p:nvGrpSpPr>
        <p:grpSpPr>
          <a:xfrm>
            <a:off x="493486" y="332289"/>
            <a:ext cx="1555328" cy="908359"/>
            <a:chOff x="174172" y="192951"/>
            <a:chExt cx="1285129" cy="908359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DAD7A6F8-8C9D-A2F0-099B-15E0F3BC7938}"/>
                </a:ext>
              </a:extLst>
            </p:cNvPr>
            <p:cNvSpPr/>
            <p:nvPr/>
          </p:nvSpPr>
          <p:spPr>
            <a:xfrm>
              <a:off x="174172" y="252548"/>
              <a:ext cx="1184365" cy="69668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34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E632AE80-7AD0-CEA3-8C7A-B7C677C70DBC}"/>
                </a:ext>
              </a:extLst>
            </p:cNvPr>
            <p:cNvSpPr/>
            <p:nvPr/>
          </p:nvSpPr>
          <p:spPr>
            <a:xfrm>
              <a:off x="293598" y="192951"/>
              <a:ext cx="58874" cy="908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44E22F76-8678-8676-FDF6-9EA4AFB1CD06}"/>
                </a:ext>
              </a:extLst>
            </p:cNvPr>
            <p:cNvSpPr txBox="1"/>
            <p:nvPr/>
          </p:nvSpPr>
          <p:spPr>
            <a:xfrm>
              <a:off x="403387" y="408095"/>
              <a:ext cx="10559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2000" b="1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U3655</a:t>
              </a:r>
              <a:endParaRPr lang="en-US" altLang="ja-JP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E635D8F-8819-7BAA-F11C-96457E089528}"/>
              </a:ext>
            </a:extLst>
          </p:cNvPr>
          <p:cNvSpPr txBox="1"/>
          <p:nvPr/>
        </p:nvSpPr>
        <p:spPr>
          <a:xfrm>
            <a:off x="614088" y="4603254"/>
            <a:ext cx="39499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■商品サイズ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:68×19.5×11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■材質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:ABS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、スチール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■容量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:2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32GB</a:t>
            </a: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■白箱サイズ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):110×75×19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■備考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:100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個から受注対応商品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回転タイプ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68AE8C0-4219-F39B-D406-DBE1DFECDC62}"/>
              </a:ext>
            </a:extLst>
          </p:cNvPr>
          <p:cNvSpPr txBox="1"/>
          <p:nvPr/>
        </p:nvSpPr>
        <p:spPr>
          <a:xfrm>
            <a:off x="4850302" y="4667392"/>
            <a:ext cx="39499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■機能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en-US" altLang="ja-JP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TypeA+TypeC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■カラー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ホワイト・ブラック・レッド・イエロー・オレンジ・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グリーン・ブルー・ネイビー・パープル・シルバー・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B1C90F21-2AF4-DAEA-3EE0-06C487B65354}"/>
              </a:ext>
            </a:extLst>
          </p:cNvPr>
          <p:cNvSpPr txBox="1"/>
          <p:nvPr/>
        </p:nvSpPr>
        <p:spPr>
          <a:xfrm>
            <a:off x="4813363" y="5466217"/>
            <a:ext cx="153721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本体カラーは</a:t>
            </a:r>
            <a:r>
              <a:rPr lang="en-US" altLang="ja-JP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色から</a:t>
            </a:r>
            <a:endParaRPr lang="en-US" altLang="ja-JP" sz="105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お選びいただけます。</a:t>
            </a:r>
            <a:endParaRPr lang="ja-JP" altLang="en-US" sz="1050" b="1" i="0" u="sng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3616A46-6F4E-343E-A5BA-FD2ECBD03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738" y="1240648"/>
            <a:ext cx="1382857" cy="1382857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6120144-D7F5-D684-E708-13275F47CC56}"/>
              </a:ext>
            </a:extLst>
          </p:cNvPr>
          <p:cNvGrpSpPr/>
          <p:nvPr/>
        </p:nvGrpSpPr>
        <p:grpSpPr>
          <a:xfrm>
            <a:off x="4069132" y="1451930"/>
            <a:ext cx="3490508" cy="2459118"/>
            <a:chOff x="3892331" y="1188348"/>
            <a:chExt cx="3490508" cy="2459118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D31915B5-AA68-6876-A846-5017C6519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1238" y="2652990"/>
              <a:ext cx="2441601" cy="801669"/>
            </a:xfrm>
            <a:prstGeom prst="rect">
              <a:avLst/>
            </a:prstGeom>
          </p:spPr>
        </p:pic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BD9F1084-C229-4D5F-E93D-6C57CEFADE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17596" y="1318521"/>
              <a:ext cx="2192928" cy="892612"/>
            </a:xfrm>
            <a:prstGeom prst="rect">
              <a:avLst/>
            </a:prstGeom>
          </p:spPr>
        </p:pic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id="{3EFAB34B-9555-5718-BFC1-36C47D7D9782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31" y="2444861"/>
              <a:ext cx="333458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29725A16-6868-82D2-574A-4F1294B03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4003" y="1188348"/>
              <a:ext cx="1080000" cy="108000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8F8FC9D7-722C-44EB-FAA6-BF819F361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4003" y="2567466"/>
              <a:ext cx="1080000" cy="1080000"/>
            </a:xfrm>
            <a:prstGeom prst="rect">
              <a:avLst/>
            </a:prstGeom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BF30A4D-6D6C-9406-943A-0CBF39C1F780}"/>
              </a:ext>
            </a:extLst>
          </p:cNvPr>
          <p:cNvGrpSpPr/>
          <p:nvPr/>
        </p:nvGrpSpPr>
        <p:grpSpPr>
          <a:xfrm>
            <a:off x="7475313" y="2790807"/>
            <a:ext cx="1518761" cy="1053197"/>
            <a:chOff x="7340920" y="2576234"/>
            <a:chExt cx="1518761" cy="1053197"/>
          </a:xfrm>
        </p:grpSpPr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DDCB1A83-FB60-32DD-75AB-0059C4FB5565}"/>
                </a:ext>
              </a:extLst>
            </p:cNvPr>
            <p:cNvSpPr txBox="1"/>
            <p:nvPr/>
          </p:nvSpPr>
          <p:spPr>
            <a:xfrm>
              <a:off x="7498610" y="3198544"/>
              <a:ext cx="107299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シルク</a:t>
              </a:r>
              <a:endPara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W25×H12</a:t>
              </a: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㎜</a:t>
              </a:r>
              <a:endParaRPr lang="ja-JP" altLang="en-US" sz="1100" i="0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04B82924-B778-619F-B3DF-01BF265F7D78}"/>
                </a:ext>
              </a:extLst>
            </p:cNvPr>
            <p:cNvSpPr txBox="1"/>
            <p:nvPr/>
          </p:nvSpPr>
          <p:spPr>
            <a:xfrm>
              <a:off x="7340920" y="2576234"/>
              <a:ext cx="151876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・名入れ</a:t>
              </a:r>
              <a:endParaRPr lang="ja-JP" altLang="en-US" sz="1200" b="1" i="0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EED0755C-7D85-28CC-D253-2C25B183B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28" t="41626" r="24985" b="40101"/>
            <a:stretch/>
          </p:blipFill>
          <p:spPr>
            <a:xfrm>
              <a:off x="7568181" y="2832478"/>
              <a:ext cx="1064237" cy="385945"/>
            </a:xfrm>
            <a:prstGeom prst="rect">
              <a:avLst/>
            </a:prstGeom>
          </p:spPr>
        </p:pic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290E27D4-4A77-DB20-0350-7A804AEF0AE6}"/>
              </a:ext>
            </a:extLst>
          </p:cNvPr>
          <p:cNvGrpSpPr/>
          <p:nvPr/>
        </p:nvGrpSpPr>
        <p:grpSpPr>
          <a:xfrm>
            <a:off x="4877929" y="5969067"/>
            <a:ext cx="1306286" cy="461041"/>
            <a:chOff x="4982029" y="5798194"/>
            <a:chExt cx="1306286" cy="461041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70410228-C389-D452-C0E7-B1E2AEC3BC7D}"/>
                </a:ext>
              </a:extLst>
            </p:cNvPr>
            <p:cNvSpPr/>
            <p:nvPr/>
          </p:nvSpPr>
          <p:spPr>
            <a:xfrm>
              <a:off x="5827273" y="5798194"/>
              <a:ext cx="182496" cy="18249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E749ABC1-D648-B919-460A-F8880A480D5C}"/>
                </a:ext>
              </a:extLst>
            </p:cNvPr>
            <p:cNvSpPr/>
            <p:nvPr/>
          </p:nvSpPr>
          <p:spPr>
            <a:xfrm>
              <a:off x="4982029" y="6076740"/>
              <a:ext cx="182496" cy="18249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53F91719-911C-9804-B7CF-59A0CFB8605D}"/>
                </a:ext>
              </a:extLst>
            </p:cNvPr>
            <p:cNvSpPr/>
            <p:nvPr/>
          </p:nvSpPr>
          <p:spPr>
            <a:xfrm>
              <a:off x="6105819" y="6076739"/>
              <a:ext cx="182496" cy="1824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E2BD968E-2DAC-B413-585C-A7437D7FADC4}"/>
                </a:ext>
              </a:extLst>
            </p:cNvPr>
            <p:cNvSpPr/>
            <p:nvPr/>
          </p:nvSpPr>
          <p:spPr>
            <a:xfrm>
              <a:off x="5548727" y="5798194"/>
              <a:ext cx="182496" cy="1824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851F0FC5-40FD-FE41-EBD7-63F97C258AD5}"/>
                </a:ext>
              </a:extLst>
            </p:cNvPr>
            <p:cNvSpPr/>
            <p:nvPr/>
          </p:nvSpPr>
          <p:spPr>
            <a:xfrm>
              <a:off x="5263501" y="6076740"/>
              <a:ext cx="182496" cy="18249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62A54545-CE79-4CB4-7E68-E4882A537A7A}"/>
                </a:ext>
              </a:extLst>
            </p:cNvPr>
            <p:cNvSpPr/>
            <p:nvPr/>
          </p:nvSpPr>
          <p:spPr>
            <a:xfrm>
              <a:off x="5550436" y="6076740"/>
              <a:ext cx="182496" cy="1824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2F113DEB-B7C8-6F56-092C-E3DDA22D4DD4}"/>
                </a:ext>
              </a:extLst>
            </p:cNvPr>
            <p:cNvSpPr/>
            <p:nvPr/>
          </p:nvSpPr>
          <p:spPr>
            <a:xfrm>
              <a:off x="4982029" y="5798194"/>
              <a:ext cx="182496" cy="1824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309D2B76-98DA-C035-B6BC-1F84DF01BDB6}"/>
                </a:ext>
              </a:extLst>
            </p:cNvPr>
            <p:cNvSpPr/>
            <p:nvPr/>
          </p:nvSpPr>
          <p:spPr>
            <a:xfrm>
              <a:off x="5260576" y="5798194"/>
              <a:ext cx="182496" cy="18249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A4C3D3EC-2783-4EC1-3C9B-A649AFA9DF03}"/>
                </a:ext>
              </a:extLst>
            </p:cNvPr>
            <p:cNvSpPr/>
            <p:nvPr/>
          </p:nvSpPr>
          <p:spPr>
            <a:xfrm>
              <a:off x="6105819" y="5798194"/>
              <a:ext cx="182496" cy="18249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D2A19B81-D4F9-624C-4939-392EEC294F8D}"/>
                </a:ext>
              </a:extLst>
            </p:cNvPr>
            <p:cNvSpPr/>
            <p:nvPr/>
          </p:nvSpPr>
          <p:spPr>
            <a:xfrm>
              <a:off x="5827273" y="6075748"/>
              <a:ext cx="182496" cy="18249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55" name="図 54">
            <a:extLst>
              <a:ext uri="{FF2B5EF4-FFF2-40B4-BE49-F238E27FC236}">
                <a16:creationId xmlns:a16="http://schemas.microsoft.com/office/drawing/2014/main" id="{E0488B52-5C44-D2A4-CFD6-62DBFDDD2E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476" b="83452" l="20119" r="8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2" t="20082" r="13826" b="19413"/>
          <a:stretch/>
        </p:blipFill>
        <p:spPr>
          <a:xfrm rot="20791783">
            <a:off x="7344358" y="5481481"/>
            <a:ext cx="1003902" cy="909418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9343D3A0-EAC5-5946-3A80-686B5D103C5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881" b="82500" l="18333" r="81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4" t="21021" r="15527" b="18469"/>
          <a:stretch/>
        </p:blipFill>
        <p:spPr>
          <a:xfrm rot="20777025">
            <a:off x="6827661" y="5495752"/>
            <a:ext cx="971969" cy="884442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C1CB8F8C-C400-A821-2855-4383DEE7469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6" t="22665" r="19469" b="19064"/>
          <a:stretch/>
        </p:blipFill>
        <p:spPr>
          <a:xfrm rot="20745337">
            <a:off x="7896150" y="5566207"/>
            <a:ext cx="920999" cy="86649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9FA5714E-6791-63E0-9AE2-CAE15FFC6A6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095" b="86071" l="19167" r="79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21579" r="18006" b="11511"/>
          <a:stretch/>
        </p:blipFill>
        <p:spPr>
          <a:xfrm rot="20861769">
            <a:off x="6311100" y="5487486"/>
            <a:ext cx="890778" cy="95471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9BD88705-4B47-7DDB-F352-12B2548C9F1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045" y="1244116"/>
            <a:ext cx="2252589" cy="226923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B01DE6F-DD50-9E51-5D8E-AFA67F6E3D4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5290" y="2952663"/>
            <a:ext cx="1502625" cy="14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794</TotalTime>
  <Words>107</Words>
  <Application>Microsoft Office PowerPoint</Application>
  <PresentationFormat>画面に合わせる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NEED - SAKAGUCHI</cp:lastModifiedBy>
  <cp:revision>46</cp:revision>
  <dcterms:created xsi:type="dcterms:W3CDTF">2023-01-27T06:17:12Z</dcterms:created>
  <dcterms:modified xsi:type="dcterms:W3CDTF">2024-11-19T02:38:38Z</dcterms:modified>
</cp:coreProperties>
</file>