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0637C-9B3C-4572-89F4-F78A8D846D60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A9ED1-23CF-482E-94F1-53AD3EA99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61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AA4520-7EDB-6E4D-640E-C4BC1D8A23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6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FF17852-6A80-3FFF-D0F0-36B5C58162B8}"/>
              </a:ext>
            </a:extLst>
          </p:cNvPr>
          <p:cNvSpPr/>
          <p:nvPr/>
        </p:nvSpPr>
        <p:spPr>
          <a:xfrm>
            <a:off x="131877" y="134257"/>
            <a:ext cx="8880246" cy="6589486"/>
          </a:xfrm>
          <a:prstGeom prst="roundRect">
            <a:avLst>
              <a:gd name="adj" fmla="val 596"/>
            </a:avLst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53ECE64B-6042-1784-BBBF-B20D32404759}"/>
              </a:ext>
            </a:extLst>
          </p:cNvPr>
          <p:cNvSpPr/>
          <p:nvPr/>
        </p:nvSpPr>
        <p:spPr>
          <a:xfrm>
            <a:off x="444995" y="4608575"/>
            <a:ext cx="8457436" cy="1961147"/>
          </a:xfrm>
          <a:prstGeom prst="roundRect">
            <a:avLst>
              <a:gd name="adj" fmla="val 2507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EA526AA-771D-F5BA-9920-D872D0816C89}"/>
              </a:ext>
            </a:extLst>
          </p:cNvPr>
          <p:cNvSpPr txBox="1"/>
          <p:nvPr/>
        </p:nvSpPr>
        <p:spPr>
          <a:xfrm>
            <a:off x="2080781" y="346356"/>
            <a:ext cx="56412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ja-JP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r>
              <a:rPr lang="ja-JP" alt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メモリー</a:t>
            </a:r>
            <a:r>
              <a:rPr lang="en-US" altLang="ja-JP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レザー</a:t>
            </a:r>
            <a:r>
              <a:rPr lang="en-US" altLang="ja-JP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LED</a:t>
            </a:r>
            <a:r>
              <a:rPr lang="ja-JP" altLang="en-US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タイプ</a:t>
            </a:r>
            <a:r>
              <a:rPr lang="en-US" altLang="ja-JP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sz="2800" b="1" i="0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ABF95A4-4560-7989-3782-A930949E5BC6}"/>
              </a:ext>
            </a:extLst>
          </p:cNvPr>
          <p:cNvSpPr txBox="1"/>
          <p:nvPr/>
        </p:nvSpPr>
        <p:spPr>
          <a:xfrm>
            <a:off x="2110378" y="818607"/>
            <a:ext cx="360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色展開のレザーカバー付きの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LED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タイプの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USB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メモリー。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8F08F7D3-6B9A-8864-6E44-4964C4F788AE}"/>
              </a:ext>
            </a:extLst>
          </p:cNvPr>
          <p:cNvGrpSpPr/>
          <p:nvPr/>
        </p:nvGrpSpPr>
        <p:grpSpPr>
          <a:xfrm>
            <a:off x="493486" y="332289"/>
            <a:ext cx="1555328" cy="908359"/>
            <a:chOff x="174172" y="192951"/>
            <a:chExt cx="1285129" cy="908359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DAD7A6F8-8C9D-A2F0-099B-15E0F3BC7938}"/>
                </a:ext>
              </a:extLst>
            </p:cNvPr>
            <p:cNvSpPr/>
            <p:nvPr/>
          </p:nvSpPr>
          <p:spPr>
            <a:xfrm>
              <a:off x="174172" y="252548"/>
              <a:ext cx="1184365" cy="69668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34000">
                  <a:schemeClr val="bg1"/>
                </a:gs>
                <a:gs pos="100000">
                  <a:schemeClr val="bg1">
                    <a:lumMod val="50000"/>
                  </a:scheme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E632AE80-7AD0-CEA3-8C7A-B7C677C70DBC}"/>
                </a:ext>
              </a:extLst>
            </p:cNvPr>
            <p:cNvSpPr/>
            <p:nvPr/>
          </p:nvSpPr>
          <p:spPr>
            <a:xfrm>
              <a:off x="293598" y="192951"/>
              <a:ext cx="58874" cy="908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44E22F76-8678-8676-FDF6-9EA4AFB1CD06}"/>
                </a:ext>
              </a:extLst>
            </p:cNvPr>
            <p:cNvSpPr txBox="1"/>
            <p:nvPr/>
          </p:nvSpPr>
          <p:spPr>
            <a:xfrm>
              <a:off x="403387" y="408095"/>
              <a:ext cx="10559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ja-JP" sz="2000" b="1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U3653</a:t>
              </a:r>
              <a:endParaRPr lang="en-US" altLang="ja-JP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E635D8F-8819-7BAA-F11C-96457E089528}"/>
              </a:ext>
            </a:extLst>
          </p:cNvPr>
          <p:cNvSpPr txBox="1"/>
          <p:nvPr/>
        </p:nvSpPr>
        <p:spPr>
          <a:xfrm>
            <a:off x="622097" y="4729884"/>
            <a:ext cx="39499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■商品サイズ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:58×20×8.5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■材質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:PU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レザー、スチール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■容量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:2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32GB</a:t>
            </a: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■白箱サイズ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):110×75×19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■備考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:100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個から受注対応商品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カバータイプ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DCB1A83-FB60-32DD-75AB-0059C4FB5565}"/>
              </a:ext>
            </a:extLst>
          </p:cNvPr>
          <p:cNvSpPr txBox="1"/>
          <p:nvPr/>
        </p:nvSpPr>
        <p:spPr>
          <a:xfrm>
            <a:off x="6348065" y="3881886"/>
            <a:ext cx="2529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カバー：型押し　</a:t>
            </a:r>
            <a:r>
              <a:rPr lang="en-US" altLang="ja-JP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W40×H16</a:t>
            </a:r>
            <a:r>
              <a:rPr lang="ja-JP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endParaRPr lang="en-US" altLang="ja-JP" sz="1200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本体：レーザー彫刻　</a:t>
            </a:r>
            <a:r>
              <a:rPr lang="en-US" altLang="ja-JP" sz="12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W22×H16</a:t>
            </a:r>
            <a:r>
              <a:rPr lang="ja-JP" altLang="en-US" sz="12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68AE8C0-4219-F39B-D406-DBE1DFECDC62}"/>
              </a:ext>
            </a:extLst>
          </p:cNvPr>
          <p:cNvSpPr txBox="1"/>
          <p:nvPr/>
        </p:nvSpPr>
        <p:spPr>
          <a:xfrm>
            <a:off x="4799162" y="4683778"/>
            <a:ext cx="39499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■カラー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ブラック・ブルー・レッド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CFACBFF-168F-2381-6847-5C58F79D2C68}"/>
              </a:ext>
            </a:extLst>
          </p:cNvPr>
          <p:cNvGrpSpPr/>
          <p:nvPr/>
        </p:nvGrpSpPr>
        <p:grpSpPr>
          <a:xfrm>
            <a:off x="5057313" y="3718629"/>
            <a:ext cx="1518761" cy="629430"/>
            <a:chOff x="7230304" y="2570512"/>
            <a:chExt cx="1518761" cy="629430"/>
          </a:xfrm>
        </p:grpSpPr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04B82924-B778-619F-B3DF-01BF265F7D78}"/>
                </a:ext>
              </a:extLst>
            </p:cNvPr>
            <p:cNvSpPr txBox="1"/>
            <p:nvPr/>
          </p:nvSpPr>
          <p:spPr>
            <a:xfrm>
              <a:off x="7230304" y="2570512"/>
              <a:ext cx="151876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ja-JP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・名入れ</a:t>
              </a:r>
              <a:endParaRPr lang="ja-JP" altLang="en-US" sz="1200" b="1" i="0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B6703E9-A0C8-2EEB-D4B8-2AED0D3C8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1" t="41701" r="25869" b="37924"/>
            <a:stretch/>
          </p:blipFill>
          <p:spPr>
            <a:xfrm>
              <a:off x="7530702" y="2800352"/>
              <a:ext cx="967233" cy="399590"/>
            </a:xfrm>
            <a:prstGeom prst="rect">
              <a:avLst/>
            </a:prstGeom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C1AC4B91-073C-19CE-8ECA-E18AFDDCCD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3020" y="4971613"/>
            <a:ext cx="1965637" cy="141738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DF833BD-1C3B-1D9A-806E-84092B0C2A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5123" y="2934512"/>
            <a:ext cx="2223041" cy="145021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0DA02CC-DDE4-A603-E8CE-1B8EB4130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0" y="1471359"/>
            <a:ext cx="1894839" cy="189483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9A83A261-9D3F-EB80-0ECD-ADD820CB6B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7313" y="1452048"/>
            <a:ext cx="1914150" cy="19141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D07AF42-AEE2-30FB-F62F-9E21925616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393" y="1361839"/>
            <a:ext cx="1997473" cy="2255023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44E75FA-CC6C-8558-3D71-562694CE4B50}"/>
              </a:ext>
            </a:extLst>
          </p:cNvPr>
          <p:cNvSpPr txBox="1"/>
          <p:nvPr/>
        </p:nvSpPr>
        <p:spPr>
          <a:xfrm>
            <a:off x="2359144" y="2075871"/>
            <a:ext cx="671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ブラック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116CEBE-5E6C-2509-F1F7-DCD429043387}"/>
              </a:ext>
            </a:extLst>
          </p:cNvPr>
          <p:cNvSpPr txBox="1"/>
          <p:nvPr/>
        </p:nvSpPr>
        <p:spPr>
          <a:xfrm>
            <a:off x="2359145" y="2779223"/>
            <a:ext cx="671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ブルー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D56A2DF-DAD4-2CBF-7AF8-767FCCBEC1AE}"/>
              </a:ext>
            </a:extLst>
          </p:cNvPr>
          <p:cNvSpPr txBox="1"/>
          <p:nvPr/>
        </p:nvSpPr>
        <p:spPr>
          <a:xfrm>
            <a:off x="2359144" y="3509140"/>
            <a:ext cx="6711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レッド</a:t>
            </a:r>
          </a:p>
        </p:txBody>
      </p:sp>
    </p:spTree>
    <p:extLst>
      <p:ext uri="{BB962C8B-B14F-4D97-AF65-F5344CB8AC3E}">
        <p14:creationId xmlns:p14="http://schemas.microsoft.com/office/powerpoint/2010/main" val="4372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714</TotalTime>
  <Words>93</Words>
  <Application>Microsoft Office PowerPoint</Application>
  <PresentationFormat>画面に合わせる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NEED - SAKAGUCHI</cp:lastModifiedBy>
  <cp:revision>36</cp:revision>
  <dcterms:created xsi:type="dcterms:W3CDTF">2023-01-27T06:17:12Z</dcterms:created>
  <dcterms:modified xsi:type="dcterms:W3CDTF">2024-11-19T02:37:34Z</dcterms:modified>
</cp:coreProperties>
</file>