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31877" y="106034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444995" y="4608575"/>
            <a:ext cx="8457436" cy="1961147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6412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メモリー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ローリングウッドタイプ</a:t>
            </a:r>
            <a:r>
              <a:rPr lang="en-US" altLang="ja-JP" sz="28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8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1550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大人気のローリング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USB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のウッドタイプが新登場！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U3652</a:t>
              </a:r>
              <a:endParaRPr lang="en-US" altLang="ja-JP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98034" y="4742847"/>
            <a:ext cx="39499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:57×19×10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木、スチール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■容量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200" b="1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32GB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):110×75×19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■備考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回転タイプ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6121243" y="3908918"/>
            <a:ext cx="1329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シルク</a:t>
            </a:r>
            <a:endParaRPr lang="en-US" altLang="ja-JP" sz="1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W36×H14</a:t>
            </a:r>
            <a:r>
              <a:rPr lang="ja-JP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2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268AE8C0-4219-F39B-D406-DBE1DFECDC62}"/>
              </a:ext>
            </a:extLst>
          </p:cNvPr>
          <p:cNvSpPr txBox="1"/>
          <p:nvPr/>
        </p:nvSpPr>
        <p:spPr>
          <a:xfrm>
            <a:off x="4821119" y="4742847"/>
            <a:ext cx="39499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ナチュラル・ブラウン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179FE6F-46A0-8A3B-B797-B9F345B70333}"/>
              </a:ext>
            </a:extLst>
          </p:cNvPr>
          <p:cNvGrpSpPr/>
          <p:nvPr/>
        </p:nvGrpSpPr>
        <p:grpSpPr>
          <a:xfrm>
            <a:off x="4901413" y="3763926"/>
            <a:ext cx="1518761" cy="699607"/>
            <a:chOff x="7230304" y="2570512"/>
            <a:chExt cx="1518761" cy="699607"/>
          </a:xfrm>
        </p:grpSpPr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04B82924-B778-619F-B3DF-01BF265F7D78}"/>
                </a:ext>
              </a:extLst>
            </p:cNvPr>
            <p:cNvSpPr txBox="1"/>
            <p:nvPr/>
          </p:nvSpPr>
          <p:spPr>
            <a:xfrm>
              <a:off x="7230304" y="2570512"/>
              <a:ext cx="1518761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ja-JP" alt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・名入れ</a:t>
              </a:r>
              <a:endParaRPr lang="ja-JP" altLang="en-US" sz="1200" b="1" i="0" u="sng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8" name="図 7">
              <a:extLst>
                <a:ext uri="{FF2B5EF4-FFF2-40B4-BE49-F238E27FC236}">
                  <a16:creationId xmlns:a16="http://schemas.microsoft.com/office/drawing/2014/main" id="{43C8812E-037C-7CAC-F2F8-71DF5CA148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65" t="44225" r="23759" b="34926"/>
            <a:stretch/>
          </p:blipFill>
          <p:spPr>
            <a:xfrm>
              <a:off x="7425891" y="2790691"/>
              <a:ext cx="1176858" cy="479428"/>
            </a:xfrm>
            <a:prstGeom prst="rect">
              <a:avLst/>
            </a:prstGeom>
          </p:spPr>
        </p:pic>
      </p:grpSp>
      <p:pic>
        <p:nvPicPr>
          <p:cNvPr id="13" name="図 12">
            <a:extLst>
              <a:ext uri="{FF2B5EF4-FFF2-40B4-BE49-F238E27FC236}">
                <a16:creationId xmlns:a16="http://schemas.microsoft.com/office/drawing/2014/main" id="{30BD4FDA-3F1A-4777-A879-102B2ADB7C3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8261" y="4932492"/>
            <a:ext cx="1673800" cy="1264966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3DCD3A5-F282-17F0-EC3C-517AFF57372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9080" y="3055620"/>
            <a:ext cx="1777332" cy="1306939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66637266-ED86-D045-08CB-944C3A2D240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1413" y="1374587"/>
            <a:ext cx="2439660" cy="2274677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806010B-60F1-89A0-0A2E-037241A3E7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652" y="1387712"/>
            <a:ext cx="1210593" cy="1210593"/>
          </a:xfrm>
          <a:prstGeom prst="rect">
            <a:avLst/>
          </a:prstGeom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63118CD-6D2F-F71A-A698-0B2476C58594}"/>
              </a:ext>
            </a:extLst>
          </p:cNvPr>
          <p:cNvGrpSpPr/>
          <p:nvPr/>
        </p:nvGrpSpPr>
        <p:grpSpPr>
          <a:xfrm>
            <a:off x="1061546" y="1387712"/>
            <a:ext cx="1974535" cy="2038473"/>
            <a:chOff x="1203260" y="1371768"/>
            <a:chExt cx="1974535" cy="2038473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590AA888-85E6-6B89-233C-86B5A34BDE9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203260" y="1371768"/>
              <a:ext cx="1974535" cy="2038473"/>
            </a:xfrm>
            <a:prstGeom prst="rect">
              <a:avLst/>
            </a:prstGeom>
          </p:spPr>
        </p:pic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9D18D9B9-F13A-77DF-A54C-AE248624432F}"/>
                </a:ext>
              </a:extLst>
            </p:cNvPr>
            <p:cNvSpPr txBox="1"/>
            <p:nvPr/>
          </p:nvSpPr>
          <p:spPr>
            <a:xfrm>
              <a:off x="2446556" y="2232179"/>
              <a:ext cx="68131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ブラウン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0A416917-DE65-6C1B-A0A2-AE5E477FDF24}"/>
                </a:ext>
              </a:extLst>
            </p:cNvPr>
            <p:cNvSpPr txBox="1"/>
            <p:nvPr/>
          </p:nvSpPr>
          <p:spPr>
            <a:xfrm>
              <a:off x="2369506" y="3169389"/>
              <a:ext cx="77312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ナチュラル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691</TotalTime>
  <Words>74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NEED - SAKAGUCHI</cp:lastModifiedBy>
  <cp:revision>34</cp:revision>
  <dcterms:created xsi:type="dcterms:W3CDTF">2023-01-27T06:17:12Z</dcterms:created>
  <dcterms:modified xsi:type="dcterms:W3CDTF">2024-11-19T02:36:48Z</dcterms:modified>
</cp:coreProperties>
</file>