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0" y="4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D0637C-9B3C-4572-89F4-F78A8D846D60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1A9ED1-23CF-482E-94F1-53AD3EA99B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0617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7AA4520-7EDB-6E4D-640E-C4BC1D8A233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65000"/>
                </a:schemeClr>
              </a:gs>
              <a:gs pos="56000">
                <a:schemeClr val="bg1"/>
              </a:gs>
              <a:gs pos="100000">
                <a:schemeClr val="bg1">
                  <a:lumMod val="50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8FF17852-6A80-3FFF-D0F0-36B5C58162B8}"/>
              </a:ext>
            </a:extLst>
          </p:cNvPr>
          <p:cNvSpPr/>
          <p:nvPr/>
        </p:nvSpPr>
        <p:spPr>
          <a:xfrm>
            <a:off x="162338" y="73608"/>
            <a:ext cx="8880246" cy="6589486"/>
          </a:xfrm>
          <a:prstGeom prst="roundRect">
            <a:avLst>
              <a:gd name="adj" fmla="val 596"/>
            </a:avLst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7" name="四角形: 角を丸くする 66">
            <a:extLst>
              <a:ext uri="{FF2B5EF4-FFF2-40B4-BE49-F238E27FC236}">
                <a16:creationId xmlns:a16="http://schemas.microsoft.com/office/drawing/2014/main" id="{53ECE64B-6042-1784-BBBF-B20D32404759}"/>
              </a:ext>
            </a:extLst>
          </p:cNvPr>
          <p:cNvSpPr/>
          <p:nvPr/>
        </p:nvSpPr>
        <p:spPr>
          <a:xfrm>
            <a:off x="373743" y="4632157"/>
            <a:ext cx="8457436" cy="1961147"/>
          </a:xfrm>
          <a:prstGeom prst="roundRect">
            <a:avLst>
              <a:gd name="adj" fmla="val 2507"/>
            </a:avLst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8EA526AA-771D-F5BA-9920-D872D0816C89}"/>
              </a:ext>
            </a:extLst>
          </p:cNvPr>
          <p:cNvSpPr txBox="1"/>
          <p:nvPr/>
        </p:nvSpPr>
        <p:spPr>
          <a:xfrm>
            <a:off x="2080781" y="346356"/>
            <a:ext cx="564126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altLang="ja-JP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USB</a:t>
            </a:r>
            <a:r>
              <a:rPr lang="ja-JP" altLang="en-US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メモリー</a:t>
            </a:r>
            <a:r>
              <a:rPr lang="en-US" altLang="ja-JP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ベーシックウッドタイプ</a:t>
            </a:r>
            <a:r>
              <a:rPr lang="en-US" altLang="ja-JP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ja-JP" altLang="en-US" sz="2800" b="1" i="0" u="sng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3ABF95A4-4560-7989-3782-A930949E5BC6}"/>
              </a:ext>
            </a:extLst>
          </p:cNvPr>
          <p:cNvSpPr txBox="1"/>
          <p:nvPr/>
        </p:nvSpPr>
        <p:spPr>
          <a:xfrm>
            <a:off x="2110378" y="818607"/>
            <a:ext cx="57518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木製のあたたかみのあるベーシック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USB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メモリー。マグネットも内蔵されているので開閉しやすい。</a:t>
            </a:r>
          </a:p>
        </p:txBody>
      </p: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8F08F7D3-6B9A-8864-6E44-4964C4F788AE}"/>
              </a:ext>
            </a:extLst>
          </p:cNvPr>
          <p:cNvGrpSpPr/>
          <p:nvPr/>
        </p:nvGrpSpPr>
        <p:grpSpPr>
          <a:xfrm>
            <a:off x="493486" y="332289"/>
            <a:ext cx="1555328" cy="908359"/>
            <a:chOff x="174172" y="192951"/>
            <a:chExt cx="1285129" cy="908359"/>
          </a:xfrm>
        </p:grpSpPr>
        <p:sp>
          <p:nvSpPr>
            <p:cNvPr id="37" name="正方形/長方形 36">
              <a:extLst>
                <a:ext uri="{FF2B5EF4-FFF2-40B4-BE49-F238E27FC236}">
                  <a16:creationId xmlns:a16="http://schemas.microsoft.com/office/drawing/2014/main" id="{DAD7A6F8-8C9D-A2F0-099B-15E0F3BC7938}"/>
                </a:ext>
              </a:extLst>
            </p:cNvPr>
            <p:cNvSpPr/>
            <p:nvPr/>
          </p:nvSpPr>
          <p:spPr>
            <a:xfrm>
              <a:off x="174172" y="252548"/>
              <a:ext cx="1184365" cy="696683"/>
            </a:xfrm>
            <a:prstGeom prst="rect">
              <a:avLst/>
            </a:prstGeom>
            <a:gradFill>
              <a:gsLst>
                <a:gs pos="0">
                  <a:schemeClr val="bg1">
                    <a:lumMod val="65000"/>
                  </a:schemeClr>
                </a:gs>
                <a:gs pos="34000">
                  <a:schemeClr val="bg1"/>
                </a:gs>
                <a:gs pos="100000">
                  <a:schemeClr val="bg1">
                    <a:lumMod val="50000"/>
                  </a:schemeClr>
                </a:gs>
              </a:gsLst>
              <a:lin ang="7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E632AE80-7AD0-CEA3-8C7A-B7C677C70DBC}"/>
                </a:ext>
              </a:extLst>
            </p:cNvPr>
            <p:cNvSpPr/>
            <p:nvPr/>
          </p:nvSpPr>
          <p:spPr>
            <a:xfrm>
              <a:off x="293598" y="192951"/>
              <a:ext cx="58874" cy="9083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9" name="テキスト ボックス 38">
              <a:extLst>
                <a:ext uri="{FF2B5EF4-FFF2-40B4-BE49-F238E27FC236}">
                  <a16:creationId xmlns:a16="http://schemas.microsoft.com/office/drawing/2014/main" id="{44E22F76-8678-8676-FDF6-9EA4AFB1CD06}"/>
                </a:ext>
              </a:extLst>
            </p:cNvPr>
            <p:cNvSpPr txBox="1"/>
            <p:nvPr/>
          </p:nvSpPr>
          <p:spPr>
            <a:xfrm>
              <a:off x="403387" y="408095"/>
              <a:ext cx="105591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lang="en-US" altLang="ja-JP" sz="2000" b="1" i="0" dirty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U3651</a:t>
              </a:r>
              <a:endParaRPr lang="en-US" altLang="ja-JP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DE635D8F-8819-7BAA-F11C-96457E089528}"/>
              </a:ext>
            </a:extLst>
          </p:cNvPr>
          <p:cNvSpPr txBox="1"/>
          <p:nvPr/>
        </p:nvSpPr>
        <p:spPr>
          <a:xfrm>
            <a:off x="598034" y="4742847"/>
            <a:ext cx="3949903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■商品サイズ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:60×19×10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㎜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■材質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木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■容量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:2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32GB</a:t>
            </a: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■白箱サイズ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):110×75×19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㎜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■備考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:100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個から受注対応商品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キャップタイプ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DDCB1A83-FB60-32DD-75AB-0059C4FB5565}"/>
              </a:ext>
            </a:extLst>
          </p:cNvPr>
          <p:cNvSpPr txBox="1"/>
          <p:nvPr/>
        </p:nvSpPr>
        <p:spPr>
          <a:xfrm>
            <a:off x="6336497" y="4002907"/>
            <a:ext cx="20575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レーザー彫刻　</a:t>
            </a:r>
            <a:r>
              <a:rPr lang="en-US" altLang="ja-JP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W36×H14</a:t>
            </a:r>
            <a:r>
              <a:rPr lang="ja-JP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㎜</a:t>
            </a:r>
            <a:endParaRPr lang="ja-JP" altLang="en-US" sz="1200" i="0" u="sng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268AE8C0-4219-F39B-D406-DBE1DFECDC62}"/>
              </a:ext>
            </a:extLst>
          </p:cNvPr>
          <p:cNvSpPr txBox="1"/>
          <p:nvPr/>
        </p:nvSpPr>
        <p:spPr>
          <a:xfrm>
            <a:off x="4821119" y="4742847"/>
            <a:ext cx="394990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■カラー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ナチュラル・ブラウン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427164C-88AF-E3C5-764C-82B12CD260E8}"/>
              </a:ext>
            </a:extLst>
          </p:cNvPr>
          <p:cNvGrpSpPr/>
          <p:nvPr/>
        </p:nvGrpSpPr>
        <p:grpSpPr>
          <a:xfrm>
            <a:off x="4860687" y="3725898"/>
            <a:ext cx="1594043" cy="697589"/>
            <a:chOff x="4821119" y="3602506"/>
            <a:chExt cx="1594043" cy="697589"/>
          </a:xfrm>
        </p:grpSpPr>
        <p:sp>
          <p:nvSpPr>
            <p:cNvPr id="62" name="テキスト ボックス 61">
              <a:extLst>
                <a:ext uri="{FF2B5EF4-FFF2-40B4-BE49-F238E27FC236}">
                  <a16:creationId xmlns:a16="http://schemas.microsoft.com/office/drawing/2014/main" id="{04B82924-B778-619F-B3DF-01BF265F7D78}"/>
                </a:ext>
              </a:extLst>
            </p:cNvPr>
            <p:cNvSpPr txBox="1"/>
            <p:nvPr/>
          </p:nvSpPr>
          <p:spPr>
            <a:xfrm>
              <a:off x="4821119" y="3602506"/>
              <a:ext cx="1518761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lang="ja-JP" altLang="en-US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・印刷</a:t>
              </a:r>
              <a:endParaRPr lang="ja-JP" altLang="en-US" sz="1200" b="1" i="0" u="sng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pic>
          <p:nvPicPr>
            <p:cNvPr id="7" name="図 6">
              <a:extLst>
                <a:ext uri="{FF2B5EF4-FFF2-40B4-BE49-F238E27FC236}">
                  <a16:creationId xmlns:a16="http://schemas.microsoft.com/office/drawing/2014/main" id="{26F81D7F-8439-B29E-2480-8092ED3BEF2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377" t="44619" r="21126" b="38148"/>
            <a:stretch/>
          </p:blipFill>
          <p:spPr>
            <a:xfrm>
              <a:off x="4865042" y="3835495"/>
              <a:ext cx="1550120" cy="464600"/>
            </a:xfrm>
            <a:prstGeom prst="rect">
              <a:avLst/>
            </a:prstGeom>
          </p:spPr>
        </p:pic>
      </p:grpSp>
      <p:pic>
        <p:nvPicPr>
          <p:cNvPr id="12" name="図 11">
            <a:extLst>
              <a:ext uri="{FF2B5EF4-FFF2-40B4-BE49-F238E27FC236}">
                <a16:creationId xmlns:a16="http://schemas.microsoft.com/office/drawing/2014/main" id="{6736FD33-B006-FC96-DB78-CE8B307A4F7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38469" y="4993038"/>
            <a:ext cx="1770826" cy="1368109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325C228C-4E76-1F22-0646-3296F46AB7A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04610" y="1266989"/>
            <a:ext cx="2321841" cy="2383667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F5485522-1E2A-B0F0-8ABD-C8787FBC28B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364" y="1249037"/>
            <a:ext cx="1385911" cy="1385911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C6E90DDF-EA50-2DAA-0D83-D83003A0169F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65423" y="2924823"/>
            <a:ext cx="1796739" cy="1300207"/>
          </a:xfrm>
          <a:prstGeom prst="rect">
            <a:avLst/>
          </a:prstGeom>
        </p:spPr>
      </p:pic>
      <p:grpSp>
        <p:nvGrpSpPr>
          <p:cNvPr id="50" name="グループ化 49">
            <a:extLst>
              <a:ext uri="{FF2B5EF4-FFF2-40B4-BE49-F238E27FC236}">
                <a16:creationId xmlns:a16="http://schemas.microsoft.com/office/drawing/2014/main" id="{361F5B06-B401-ACB5-CE68-330FD62F5838}"/>
              </a:ext>
            </a:extLst>
          </p:cNvPr>
          <p:cNvGrpSpPr/>
          <p:nvPr/>
        </p:nvGrpSpPr>
        <p:grpSpPr>
          <a:xfrm>
            <a:off x="880986" y="1307968"/>
            <a:ext cx="2335655" cy="2245553"/>
            <a:chOff x="986785" y="1160571"/>
            <a:chExt cx="1971241" cy="1991203"/>
          </a:xfrm>
        </p:grpSpPr>
        <p:pic>
          <p:nvPicPr>
            <p:cNvPr id="9" name="図 8">
              <a:extLst>
                <a:ext uri="{FF2B5EF4-FFF2-40B4-BE49-F238E27FC236}">
                  <a16:creationId xmlns:a16="http://schemas.microsoft.com/office/drawing/2014/main" id="{F5A2D787-E7FD-0793-E228-A691C1DD7AA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86785" y="1160571"/>
              <a:ext cx="1846041" cy="1991203"/>
            </a:xfrm>
            <a:prstGeom prst="rect">
              <a:avLst/>
            </a:prstGeom>
          </p:spPr>
        </p:pic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A31C2480-543A-5E9A-F34A-AFB4DFBF454B}"/>
                </a:ext>
              </a:extLst>
            </p:cNvPr>
            <p:cNvSpPr txBox="1"/>
            <p:nvPr/>
          </p:nvSpPr>
          <p:spPr>
            <a:xfrm>
              <a:off x="2213029" y="1893475"/>
              <a:ext cx="70153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ナチュラル</a:t>
              </a:r>
              <a:endParaRPr kumimoji="1" lang="ja-JP" altLang="en-US" sz="6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554ECE4B-7440-4BB4-419B-507B2A55862F}"/>
                </a:ext>
              </a:extLst>
            </p:cNvPr>
            <p:cNvSpPr txBox="1"/>
            <p:nvPr/>
          </p:nvSpPr>
          <p:spPr>
            <a:xfrm>
              <a:off x="2281652" y="2879856"/>
              <a:ext cx="67637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ブラウン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3729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678</TotalTime>
  <Words>81</Words>
  <Application>Microsoft Office PowerPoint</Application>
  <PresentationFormat>画面に合わせる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NEED - SAKAGUCHI</cp:lastModifiedBy>
  <cp:revision>32</cp:revision>
  <dcterms:created xsi:type="dcterms:W3CDTF">2023-01-27T06:17:12Z</dcterms:created>
  <dcterms:modified xsi:type="dcterms:W3CDTF">2024-11-19T02:36:22Z</dcterms:modified>
</cp:coreProperties>
</file>