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S3601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牛乳パックメモ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:\220(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\242)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17839"/>
              </p:ext>
            </p:extLst>
          </p:nvPr>
        </p:nvGraphicFramePr>
        <p:xfrm>
          <a:off x="4841752" y="2920059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80×80×25㎜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牛乳パック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内容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メモ用紙 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72×72㎜ 200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43177" y="259782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97066" y="1598743"/>
            <a:ext cx="2278188" cy="434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牛乳パックをリサイクルして作られたメモ</a:t>
            </a:r>
          </a:p>
          <a:p>
            <a:pPr>
              <a:lnSpc>
                <a:spcPts val="14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環境にも優しい商品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2B04C1-5F04-48ED-BAA5-FA366F6B9C9F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A71818-0667-1338-4962-B80B609CB26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8287E39-E16A-BE6F-D71B-5D585153C30D}"/>
              </a:ext>
            </a:extLst>
          </p:cNvPr>
          <p:cNvGrpSpPr>
            <a:grpSpLocks/>
          </p:cNvGrpSpPr>
          <p:nvPr/>
        </p:nvGrpSpPr>
        <p:grpSpPr bwMode="auto">
          <a:xfrm>
            <a:off x="624287" y="4785953"/>
            <a:ext cx="3509964" cy="1717893"/>
            <a:chOff x="0" y="0"/>
            <a:chExt cx="3648076" cy="1790701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28D0796A-5391-F33E-7DDB-5E0B0428BF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648076" cy="1790701"/>
              <a:chOff x="0" y="0"/>
              <a:chExt cx="3657123" cy="821948"/>
            </a:xfrm>
          </p:grpSpPr>
          <p:sp>
            <p:nvSpPr>
              <p:cNvPr id="12" name="テキスト ボックス 34">
                <a:extLst>
                  <a:ext uri="{FF2B5EF4-FFF2-40B4-BE49-F238E27FC236}">
                    <a16:creationId xmlns:a16="http://schemas.microsoft.com/office/drawing/2014/main" id="{9259A51A-8BE0-4239-BAA9-1E350F90320E}"/>
                  </a:ext>
                </a:extLst>
              </p:cNvPr>
              <p:cNvSpPr txBox="1"/>
              <p:nvPr/>
            </p:nvSpPr>
            <p:spPr>
              <a:xfrm>
                <a:off x="0" y="0"/>
                <a:ext cx="1031251" cy="139906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00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■</a:t>
                </a:r>
                <a:r>
                  <a:rPr kumimoji="1" lang="ja-JP" altLang="en-US" sz="1000" b="1" u="sng">
                    <a:latin typeface="Meiryo UI" panose="020B0604030504040204" pitchFamily="50" charset="-128"/>
                    <a:ea typeface="Meiryo UI" panose="020B0604030504040204" pitchFamily="50" charset="-128"/>
                  </a:rPr>
                  <a:t>名入れ範囲</a:t>
                </a:r>
              </a:p>
            </p:txBody>
          </p:sp>
          <p:grpSp>
            <p:nvGrpSpPr>
              <p:cNvPr id="14" name="グループ化 13">
                <a:extLst>
                  <a:ext uri="{FF2B5EF4-FFF2-40B4-BE49-F238E27FC236}">
                    <a16:creationId xmlns:a16="http://schemas.microsoft.com/office/drawing/2014/main" id="{76D11EF6-AA72-8AF8-54D1-F2534DC9CD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862" y="157394"/>
                <a:ext cx="2702261" cy="664554"/>
                <a:chOff x="954862" y="157394"/>
                <a:chExt cx="2714344" cy="664554"/>
              </a:xfrm>
            </p:grpSpPr>
            <p:sp>
              <p:nvSpPr>
                <p:cNvPr id="17" name="四角形: 角を丸くする 16">
                  <a:extLst>
                    <a:ext uri="{FF2B5EF4-FFF2-40B4-BE49-F238E27FC236}">
                      <a16:creationId xmlns:a16="http://schemas.microsoft.com/office/drawing/2014/main" id="{F6C8964F-A426-D314-9A66-2189BCF6C6BC}"/>
                    </a:ext>
                  </a:extLst>
                </p:cNvPr>
                <p:cNvSpPr/>
                <p:nvPr/>
              </p:nvSpPr>
              <p:spPr>
                <a:xfrm>
                  <a:off x="954862" y="157394"/>
                  <a:ext cx="2493744" cy="664554"/>
                </a:xfrm>
                <a:prstGeom prst="roundRect">
                  <a:avLst>
                    <a:gd name="adj" fmla="val 3372"/>
                  </a:avLst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" name="テキスト ボックス 8">
                  <a:extLst>
                    <a:ext uri="{FF2B5EF4-FFF2-40B4-BE49-F238E27FC236}">
                      <a16:creationId xmlns:a16="http://schemas.microsoft.com/office/drawing/2014/main" id="{4C0A5065-321D-A286-1421-B775BDCBBAE6}"/>
                    </a:ext>
                  </a:extLst>
                </p:cNvPr>
                <p:cNvSpPr txBox="1"/>
                <p:nvPr/>
              </p:nvSpPr>
              <p:spPr>
                <a:xfrm>
                  <a:off x="2192142" y="393486"/>
                  <a:ext cx="1477064" cy="1573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en-US" altLang="ja-JP" sz="1050" b="1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W50×H50mm</a:t>
                  </a:r>
                  <a:endParaRPr kumimoji="1" lang="ja-JP" altLang="en-US" sz="1050" b="1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E435A04C-D8CF-C17C-0488-11CB33883F26}"/>
                  </a:ext>
                </a:extLst>
              </p:cNvPr>
              <p:cNvSpPr/>
              <p:nvPr/>
            </p:nvSpPr>
            <p:spPr bwMode="auto">
              <a:xfrm>
                <a:off x="1451391" y="301672"/>
                <a:ext cx="496528" cy="8306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</p:grp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5F38FA6-2778-3754-8E93-F12AC8732D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359" t="28528" r="24359" b="20511"/>
            <a:stretch>
              <a:fillRect/>
            </a:stretch>
          </p:blipFill>
          <p:spPr bwMode="auto">
            <a:xfrm>
              <a:off x="1076325" y="483394"/>
              <a:ext cx="1143000" cy="1135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5" name="図 24">
            <a:extLst>
              <a:ext uri="{FF2B5EF4-FFF2-40B4-BE49-F238E27FC236}">
                <a16:creationId xmlns:a16="http://schemas.microsoft.com/office/drawing/2014/main" id="{B1586272-4284-515B-1E70-C603D92AC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881" y="590268"/>
            <a:ext cx="1771043" cy="177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635442D2-D272-2453-0963-60A6B57C0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494" y="595342"/>
            <a:ext cx="1771043" cy="177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4C5C927-2BA2-47B6-35C7-24DFB3CD66AE}"/>
              </a:ext>
            </a:extLst>
          </p:cNvPr>
          <p:cNvGrpSpPr/>
          <p:nvPr/>
        </p:nvGrpSpPr>
        <p:grpSpPr>
          <a:xfrm>
            <a:off x="4743177" y="4743553"/>
            <a:ext cx="4296322" cy="1624148"/>
            <a:chOff x="4572000" y="4834493"/>
            <a:chExt cx="4421446" cy="1628321"/>
          </a:xfrm>
        </p:grpSpPr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A25B46A4-126B-7093-12DD-8B79A080433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AB287FE-7FEA-05E2-41FB-6CE412AB03F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EAA8EE6C-79B5-EBB3-AB25-DDC56181232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DD2C330E-27CF-AF20-F64C-DFD57328D90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AB62F123-89B9-A295-A6A8-458C3976642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92DA9E7D-BD7F-0A77-5CDC-50866F7DA26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52079E4A-1F79-3B8D-4DF1-A01594A908A3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3FDFDE9D-93C6-7A96-F247-C64648D60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2" y="2317038"/>
            <a:ext cx="2278188" cy="227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1684045-44D6-274E-1540-8FA9285DC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782" y="2097388"/>
            <a:ext cx="2070292" cy="227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D4FE5EE-BDA3-3787-3CD6-A3E98D4EB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4" y="560285"/>
            <a:ext cx="1771043" cy="177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794B5AB2-4155-CAA2-45E5-C5F35E8C6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857" y="565359"/>
            <a:ext cx="1771043" cy="177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0266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694</TotalTime>
  <Words>56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23</cp:revision>
  <dcterms:created xsi:type="dcterms:W3CDTF">2023-01-27T06:17:12Z</dcterms:created>
  <dcterms:modified xsi:type="dcterms:W3CDTF">2025-01-08T07:35:22Z</dcterms:modified>
</cp:coreProperties>
</file>