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9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E4E1947-7003-6693-43B1-2AD78DB40425}"/>
              </a:ext>
            </a:extLst>
          </p:cNvPr>
          <p:cNvSpPr txBox="1"/>
          <p:nvPr/>
        </p:nvSpPr>
        <p:spPr>
          <a:xfrm>
            <a:off x="227241" y="494110"/>
            <a:ext cx="435711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:P3614</a:t>
            </a:r>
          </a:p>
          <a:p>
            <a:pPr algn="l"/>
            <a:r>
              <a:rPr lang="ja-JP" altLang="en-US" sz="24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牛乳パックボールペン</a:t>
            </a:r>
            <a:endParaRPr lang="ja-JP" altLang="en-US" sz="2400" b="1" i="0" u="sng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655E493-0DEC-FD04-C9D7-EE2F18375678}"/>
              </a:ext>
            </a:extLst>
          </p:cNvPr>
          <p:cNvSpPr txBox="1"/>
          <p:nvPr/>
        </p:nvSpPr>
        <p:spPr>
          <a:xfrm>
            <a:off x="253366" y="1210336"/>
            <a:ext cx="21259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:\110(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\121)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49" name="表 49">
            <a:extLst>
              <a:ext uri="{FF2B5EF4-FFF2-40B4-BE49-F238E27FC236}">
                <a16:creationId xmlns:a16="http://schemas.microsoft.com/office/drawing/2014/main" id="{114C68E5-951A-FCED-205F-C8AE03A877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3326102"/>
              </p:ext>
            </p:extLst>
          </p:nvPr>
        </p:nvGraphicFramePr>
        <p:xfrm>
          <a:off x="4671443" y="2858590"/>
          <a:ext cx="4122148" cy="1547140"/>
        </p:xfrm>
        <a:graphic>
          <a:graphicData uri="http://schemas.openxmlformats.org/drawingml/2006/table">
            <a:tbl>
              <a:tblPr firstCol="1" lastCol="1" bandRow="1">
                <a:tableStyleId>{8799B23B-EC83-4686-B30A-512413B5E67A}</a:tableStyleId>
              </a:tblPr>
              <a:tblGrid>
                <a:gridCol w="1135868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2986280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6912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l-GR" altLang="ja-JP" sz="900" dirty="0">
                          <a:solidFill>
                            <a:schemeClr val="tx1"/>
                          </a:solidFill>
                        </a:rPr>
                        <a:t>Φ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10.5×140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㎜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8g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生分解性プラスチック（ポリ乳酸）、牛乳パック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カラー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ブラック、ホワイト、ブルー　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色指定不可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726071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インク色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黒、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OPP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袋入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33305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600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19E710D-6133-16D4-318A-05CA66FB5736}"/>
              </a:ext>
            </a:extLst>
          </p:cNvPr>
          <p:cNvSpPr txBox="1"/>
          <p:nvPr/>
        </p:nvSpPr>
        <p:spPr>
          <a:xfrm>
            <a:off x="4584357" y="2560759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82A01EC-8A91-34C2-8B94-1B40DF0E43F3}"/>
              </a:ext>
            </a:extLst>
          </p:cNvPr>
          <p:cNvSpPr txBox="1"/>
          <p:nvPr/>
        </p:nvSpPr>
        <p:spPr>
          <a:xfrm>
            <a:off x="278675" y="1593668"/>
            <a:ext cx="2642070" cy="4698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牛乳パックをリサイクルして作られたボールペン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環境にも優しい商品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B8E3600-2999-3AB6-5C65-7DF8801DCA8F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chemeClr val="bg1">
                  <a:lumMod val="6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B54189F-25D4-7131-6BC9-8B199DE24E9B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chemeClr val="bg1">
                  <a:lumMod val="6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48DAE1D2-D7F8-B341-71E1-5AA0A83FEC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82" t="7730" r="7182" b="-552"/>
          <a:stretch>
            <a:fillRect/>
          </a:stretch>
        </p:blipFill>
        <p:spPr bwMode="auto">
          <a:xfrm>
            <a:off x="901842" y="2099037"/>
            <a:ext cx="3016795" cy="3269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24008CFB-5282-A8ED-CB30-FC5E7F2859C0}"/>
              </a:ext>
            </a:extLst>
          </p:cNvPr>
          <p:cNvGrpSpPr>
            <a:grpSpLocks/>
          </p:cNvGrpSpPr>
          <p:nvPr/>
        </p:nvGrpSpPr>
        <p:grpSpPr bwMode="auto">
          <a:xfrm>
            <a:off x="459080" y="5101834"/>
            <a:ext cx="3782326" cy="1262056"/>
            <a:chOff x="-47213" y="48125"/>
            <a:chExt cx="3076163" cy="980888"/>
          </a:xfrm>
        </p:grpSpPr>
        <p:grpSp>
          <p:nvGrpSpPr>
            <p:cNvPr id="15" name="グループ化 14">
              <a:extLst>
                <a:ext uri="{FF2B5EF4-FFF2-40B4-BE49-F238E27FC236}">
                  <a16:creationId xmlns:a16="http://schemas.microsoft.com/office/drawing/2014/main" id="{71980FF0-B728-3C97-B71A-C338A2889FE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47213" y="48125"/>
              <a:ext cx="3076163" cy="980888"/>
              <a:chOff x="-46934" y="48934"/>
              <a:chExt cx="3058012" cy="997374"/>
            </a:xfrm>
          </p:grpSpPr>
          <p:sp>
            <p:nvSpPr>
              <p:cNvPr id="22" name="テキスト ボックス 34">
                <a:extLst>
                  <a:ext uri="{FF2B5EF4-FFF2-40B4-BE49-F238E27FC236}">
                    <a16:creationId xmlns:a16="http://schemas.microsoft.com/office/drawing/2014/main" id="{2F55C2B5-D15B-C70A-BAE9-E83D591FC88C}"/>
                  </a:ext>
                </a:extLst>
              </p:cNvPr>
              <p:cNvSpPr txBox="1"/>
              <p:nvPr/>
            </p:nvSpPr>
            <p:spPr>
              <a:xfrm>
                <a:off x="-46934" y="48934"/>
                <a:ext cx="1555595" cy="3010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ja-JP" altLang="en-US" sz="1000">
                    <a:latin typeface="Meiryo UI" panose="020B0604030504040204" pitchFamily="50" charset="-128"/>
                    <a:ea typeface="Meiryo UI" panose="020B0604030504040204" pitchFamily="50" charset="-128"/>
                  </a:rPr>
                  <a:t>■</a:t>
                </a:r>
                <a:r>
                  <a:rPr kumimoji="1" lang="ja-JP" altLang="en-US" sz="1000" b="1" u="sng">
                    <a:latin typeface="Meiryo UI" panose="020B0604030504040204" pitchFamily="50" charset="-128"/>
                    <a:ea typeface="Meiryo UI" panose="020B0604030504040204" pitchFamily="50" charset="-128"/>
                  </a:rPr>
                  <a:t>名入れ範囲</a:t>
                </a:r>
              </a:p>
            </p:txBody>
          </p:sp>
          <p:grpSp>
            <p:nvGrpSpPr>
              <p:cNvPr id="25" name="グループ化 24">
                <a:extLst>
                  <a:ext uri="{FF2B5EF4-FFF2-40B4-BE49-F238E27FC236}">
                    <a16:creationId xmlns:a16="http://schemas.microsoft.com/office/drawing/2014/main" id="{EED1D9E7-0A76-3311-8E8F-C3B9B88DF8F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4020" y="338733"/>
                <a:ext cx="2857058" cy="707575"/>
                <a:chOff x="154031" y="338733"/>
                <a:chExt cx="2869834" cy="707575"/>
              </a:xfrm>
            </p:grpSpPr>
            <p:sp>
              <p:nvSpPr>
                <p:cNvPr id="27" name="四角形: 角を丸くする 26">
                  <a:extLst>
                    <a:ext uri="{FF2B5EF4-FFF2-40B4-BE49-F238E27FC236}">
                      <a16:creationId xmlns:a16="http://schemas.microsoft.com/office/drawing/2014/main" id="{66C24434-9C82-A484-DD08-5B342F8BE630}"/>
                    </a:ext>
                  </a:extLst>
                </p:cNvPr>
                <p:cNvSpPr/>
                <p:nvPr/>
              </p:nvSpPr>
              <p:spPr>
                <a:xfrm>
                  <a:off x="154031" y="338733"/>
                  <a:ext cx="2869834" cy="707575"/>
                </a:xfrm>
                <a:prstGeom prst="roundRect">
                  <a:avLst>
                    <a:gd name="adj" fmla="val 3372"/>
                  </a:avLst>
                </a:prstGeom>
                <a:noFill/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4" name="テキスト ボックス 8">
                  <a:extLst>
                    <a:ext uri="{FF2B5EF4-FFF2-40B4-BE49-F238E27FC236}">
                      <a16:creationId xmlns:a16="http://schemas.microsoft.com/office/drawing/2014/main" id="{4C0A5707-7D37-6907-458A-03DCD7034E24}"/>
                    </a:ext>
                  </a:extLst>
                </p:cNvPr>
                <p:cNvSpPr txBox="1"/>
                <p:nvPr/>
              </p:nvSpPr>
              <p:spPr>
                <a:xfrm>
                  <a:off x="1113221" y="722630"/>
                  <a:ext cx="1137104" cy="32367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kumimoji="1" lang="en-US" altLang="ja-JP" sz="1050" b="1"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W60×H5mm</a:t>
                  </a:r>
                  <a:endParaRPr kumimoji="1" lang="ja-JP" altLang="en-US" sz="1050" b="1"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</p:grpSp>
          <p:sp>
            <p:nvSpPr>
              <p:cNvPr id="26" name="正方形/長方形 25">
                <a:extLst>
                  <a:ext uri="{FF2B5EF4-FFF2-40B4-BE49-F238E27FC236}">
                    <a16:creationId xmlns:a16="http://schemas.microsoft.com/office/drawing/2014/main" id="{6946B439-89D2-E6DC-FF87-6E4A82E86C46}"/>
                  </a:ext>
                </a:extLst>
              </p:cNvPr>
              <p:cNvSpPr/>
              <p:nvPr/>
            </p:nvSpPr>
            <p:spPr bwMode="auto">
              <a:xfrm>
                <a:off x="1578698" y="564555"/>
                <a:ext cx="508264" cy="7527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/>
              </a:p>
            </p:txBody>
          </p:sp>
        </p:grpSp>
        <p:pic>
          <p:nvPicPr>
            <p:cNvPr id="18" name="図 17">
              <a:extLst>
                <a:ext uri="{FF2B5EF4-FFF2-40B4-BE49-F238E27FC236}">
                  <a16:creationId xmlns:a16="http://schemas.microsoft.com/office/drawing/2014/main" id="{F89C4D49-5FB2-6A28-F3C9-44968CB1139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261" t="47530" r="8315" b="37161"/>
            <a:stretch>
              <a:fillRect/>
            </a:stretch>
          </p:blipFill>
          <p:spPr bwMode="auto">
            <a:xfrm>
              <a:off x="723900" y="421681"/>
              <a:ext cx="1781175" cy="3307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48" name="図 47">
            <a:extLst>
              <a:ext uri="{FF2B5EF4-FFF2-40B4-BE49-F238E27FC236}">
                <a16:creationId xmlns:a16="http://schemas.microsoft.com/office/drawing/2014/main" id="{5D1248AD-0631-848A-4B79-051E47AC43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5408" y="552669"/>
            <a:ext cx="1856023" cy="1856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" name="図 50">
            <a:extLst>
              <a:ext uri="{FF2B5EF4-FFF2-40B4-BE49-F238E27FC236}">
                <a16:creationId xmlns:a16="http://schemas.microsoft.com/office/drawing/2014/main" id="{617A0F2B-407D-3B7B-DB75-0C02B45248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482" y="547852"/>
            <a:ext cx="1856023" cy="1856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9A03F86D-C008-14A9-1B58-7E090241C5EF}"/>
              </a:ext>
            </a:extLst>
          </p:cNvPr>
          <p:cNvGrpSpPr/>
          <p:nvPr/>
        </p:nvGrpSpPr>
        <p:grpSpPr>
          <a:xfrm>
            <a:off x="4572000" y="4598109"/>
            <a:ext cx="4370937" cy="1729573"/>
            <a:chOff x="4572000" y="4834493"/>
            <a:chExt cx="4421446" cy="1628321"/>
          </a:xfrm>
        </p:grpSpPr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ED7A73B9-4ABE-5C44-6187-AD1A8485BA75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420043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38F81801-E4C7-DA99-0D5D-FA8BD49D0C3C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682858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3AB576F2-324C-E26F-3DDF-DDB4DD9A531E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94663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D90C8899-7016-85BC-89A9-E26C266108C7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21679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CB7509D0-6A66-9C7D-613F-5B594FE05649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46281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id="{499C890B-C93B-7C03-270C-1F0E4B061C3E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16090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7668A234-CD65-7B90-6B03-58FDD9E9EE25}"/>
                </a:ext>
              </a:extLst>
            </p:cNvPr>
            <p:cNvSpPr txBox="1"/>
            <p:nvPr/>
          </p:nvSpPr>
          <p:spPr>
            <a:xfrm>
              <a:off x="4572000" y="4834493"/>
              <a:ext cx="8258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/>
                <a:t>memo</a:t>
              </a:r>
              <a:endParaRPr kumimoji="1" lang="ja-JP" altLang="en-US" sz="1100" dirty="0"/>
            </a:p>
          </p:txBody>
        </p:sp>
      </p:grpSp>
    </p:spTree>
    <p:extLst>
      <p:ext uri="{BB962C8B-B14F-4D97-AF65-F5344CB8AC3E}">
        <p14:creationId xmlns:p14="http://schemas.microsoft.com/office/powerpoint/2010/main" val="722625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505</TotalTime>
  <Words>73</Words>
  <Application>Microsoft Office PowerPoint</Application>
  <PresentationFormat>画面に合わせる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23</cp:revision>
  <dcterms:created xsi:type="dcterms:W3CDTF">2023-01-27T06:17:12Z</dcterms:created>
  <dcterms:modified xsi:type="dcterms:W3CDTF">2025-01-07T06:38:04Z</dcterms:modified>
</cp:coreProperties>
</file>