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89ED7-F18B-72FC-E5E5-7D8B0352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9093C8A-3CE5-F31E-550A-A98030AEF67A}"/>
              </a:ext>
            </a:extLst>
          </p:cNvPr>
          <p:cNvSpPr txBox="1"/>
          <p:nvPr/>
        </p:nvSpPr>
        <p:spPr>
          <a:xfrm>
            <a:off x="227241" y="494110"/>
            <a:ext cx="4357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:P3613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クリップ</a:t>
            </a:r>
            <a:r>
              <a:rPr lang="en-US" altLang="ja-JP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DERU</a:t>
            </a:r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ボールペン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8F4B9F-8E24-C499-4294-427203480E36}"/>
              </a:ext>
            </a:extLst>
          </p:cNvPr>
          <p:cNvSpPr txBox="1"/>
          <p:nvPr/>
        </p:nvSpPr>
        <p:spPr>
          <a:xfrm>
            <a:off x="253366" y="1210336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:\60(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\66)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41F4D47A-ED03-3CEF-96C8-6242F5088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03456"/>
              </p:ext>
            </p:extLst>
          </p:nvPr>
        </p:nvGraphicFramePr>
        <p:xfrm>
          <a:off x="4788502" y="2907483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l-GR" altLang="ja-JP" sz="900" dirty="0">
                          <a:solidFill>
                            <a:schemeClr val="tx1"/>
                          </a:solidFill>
                        </a:rPr>
                        <a:t>Φ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10×145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樹脂・ラバー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ネイビー、グリーン、ブラウン、ワイン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26071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インク色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黒、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0FBFBAA-A820-4913-E798-94EC75B0F46E}"/>
              </a:ext>
            </a:extLst>
          </p:cNvPr>
          <p:cNvSpPr txBox="1"/>
          <p:nvPr/>
        </p:nvSpPr>
        <p:spPr>
          <a:xfrm>
            <a:off x="4688215" y="256069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773E7E-0C99-BF27-D58E-C74E0B33D21F}"/>
              </a:ext>
            </a:extLst>
          </p:cNvPr>
          <p:cNvSpPr txBox="1"/>
          <p:nvPr/>
        </p:nvSpPr>
        <p:spPr>
          <a:xfrm>
            <a:off x="278675" y="1593668"/>
            <a:ext cx="3659976" cy="45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使用時にクリップ部分が自動的に収納されます。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名入れ面も広く、スタイリッシュかつ宣伝効果大のボールペン。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F59A6D-00D7-5576-EB09-8811E855289C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BF364C-369A-30C7-DCD7-57BAFC9E0B04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85A501-83AE-2B99-A2CA-9DAA700A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/>
          <a:stretch>
            <a:fillRect/>
          </a:stretch>
        </p:blipFill>
        <p:spPr bwMode="auto">
          <a:xfrm>
            <a:off x="662121" y="2025227"/>
            <a:ext cx="3511558" cy="33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24B1D12-9516-D7CF-899D-BC8BB04B58F1}"/>
              </a:ext>
            </a:extLst>
          </p:cNvPr>
          <p:cNvGrpSpPr/>
          <p:nvPr/>
        </p:nvGrpSpPr>
        <p:grpSpPr>
          <a:xfrm>
            <a:off x="6521174" y="836890"/>
            <a:ext cx="2508819" cy="1199577"/>
            <a:chOff x="6452301" y="854042"/>
            <a:chExt cx="2508819" cy="119957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79F7E63-C492-6497-5EA7-E51C03A23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301" y="854042"/>
              <a:ext cx="1193405" cy="119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80EE7C3-F7D9-CF19-C7E5-0212D9080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715" y="860214"/>
              <a:ext cx="1193405" cy="119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14A8158-37E5-9856-AE74-22639687CE75}"/>
              </a:ext>
            </a:extLst>
          </p:cNvPr>
          <p:cNvGrpSpPr>
            <a:grpSpLocks/>
          </p:cNvGrpSpPr>
          <p:nvPr/>
        </p:nvGrpSpPr>
        <p:grpSpPr bwMode="auto">
          <a:xfrm>
            <a:off x="3853348" y="746607"/>
            <a:ext cx="2486165" cy="1309849"/>
            <a:chOff x="0" y="0"/>
            <a:chExt cx="2636974" cy="1471151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ED87F66-939C-942B-2214-14E716B4B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641" y="111994"/>
              <a:ext cx="2380613" cy="1343490"/>
              <a:chOff x="172641" y="111994"/>
              <a:chExt cx="2380613" cy="1343490"/>
            </a:xfrm>
          </p:grpSpPr>
          <p:sp>
            <p:nvSpPr>
              <p:cNvPr id="29" name="テキスト ボックス 43">
                <a:extLst>
                  <a:ext uri="{FF2B5EF4-FFF2-40B4-BE49-F238E27FC236}">
                    <a16:creationId xmlns:a16="http://schemas.microsoft.com/office/drawing/2014/main" id="{D33D01C6-C809-7360-3394-5D6287220773}"/>
                  </a:ext>
                </a:extLst>
              </p:cNvPr>
              <p:cNvSpPr txBox="1"/>
              <p:nvPr/>
            </p:nvSpPr>
            <p:spPr>
              <a:xfrm>
                <a:off x="249284" y="1165125"/>
                <a:ext cx="978672" cy="29035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（使用前）</a:t>
                </a:r>
              </a:p>
            </p:txBody>
          </p:sp>
          <p:sp>
            <p:nvSpPr>
              <p:cNvPr id="30" name="テキスト ボックス 45">
                <a:extLst>
                  <a:ext uri="{FF2B5EF4-FFF2-40B4-BE49-F238E27FC236}">
                    <a16:creationId xmlns:a16="http://schemas.microsoft.com/office/drawing/2014/main" id="{33D09212-DE5B-B8EF-B47E-B95DBC5AC430}"/>
                  </a:ext>
                </a:extLst>
              </p:cNvPr>
              <p:cNvSpPr txBox="1"/>
              <p:nvPr/>
            </p:nvSpPr>
            <p:spPr>
              <a:xfrm>
                <a:off x="1574582" y="1165125"/>
                <a:ext cx="978672" cy="255178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（使用中）</a:t>
                </a:r>
              </a:p>
            </p:txBody>
          </p:sp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D1E81336-0FA0-64A7-5923-AA29B1704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641" y="121211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B8704B56-BA31-BF6F-93BA-50D404BEB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3254" y="111994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12564FA-5FEC-4EE7-2988-087DB73929C2}"/>
                </a:ext>
              </a:extLst>
            </p:cNvPr>
            <p:cNvSpPr/>
            <p:nvPr/>
          </p:nvSpPr>
          <p:spPr bwMode="auto">
            <a:xfrm>
              <a:off x="0" y="0"/>
              <a:ext cx="2636974" cy="147115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96ED3E0-5A06-3C5F-8F8E-33023B4DCCF1}"/>
              </a:ext>
            </a:extLst>
          </p:cNvPr>
          <p:cNvSpPr txBox="1"/>
          <p:nvPr/>
        </p:nvSpPr>
        <p:spPr>
          <a:xfrm>
            <a:off x="857940" y="5027475"/>
            <a:ext cx="62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ネイビー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B8754E-F731-B44A-8C2C-7909F12D64AC}"/>
              </a:ext>
            </a:extLst>
          </p:cNvPr>
          <p:cNvSpPr txBox="1"/>
          <p:nvPr/>
        </p:nvSpPr>
        <p:spPr>
          <a:xfrm>
            <a:off x="1504024" y="5028179"/>
            <a:ext cx="62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グリーン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817B96-2D6A-C957-4B21-B1AF74C5A746}"/>
              </a:ext>
            </a:extLst>
          </p:cNvPr>
          <p:cNvSpPr txBox="1"/>
          <p:nvPr/>
        </p:nvSpPr>
        <p:spPr>
          <a:xfrm>
            <a:off x="2135613" y="5034901"/>
            <a:ext cx="62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ブラウン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A69C395-B5EF-6098-6884-D74CCC302193}"/>
              </a:ext>
            </a:extLst>
          </p:cNvPr>
          <p:cNvSpPr txBox="1"/>
          <p:nvPr/>
        </p:nvSpPr>
        <p:spPr>
          <a:xfrm>
            <a:off x="2778119" y="5032251"/>
            <a:ext cx="62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ワイン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9F02EB8-6A58-95EA-9F19-27E59E973DCD}"/>
              </a:ext>
            </a:extLst>
          </p:cNvPr>
          <p:cNvGrpSpPr/>
          <p:nvPr/>
        </p:nvGrpSpPr>
        <p:grpSpPr>
          <a:xfrm>
            <a:off x="605623" y="2112350"/>
            <a:ext cx="3511558" cy="3350788"/>
            <a:chOff x="662121" y="2063854"/>
            <a:chExt cx="3511558" cy="3350788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FC19351D-29C2-0023-25E5-F099ACF52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0"/>
            <a:stretch>
              <a:fillRect/>
            </a:stretch>
          </p:blipFill>
          <p:spPr bwMode="auto">
            <a:xfrm>
              <a:off x="662121" y="2063854"/>
              <a:ext cx="3511558" cy="335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21B4344-418D-8461-9962-0879AFB4A833}"/>
                </a:ext>
              </a:extLst>
            </p:cNvPr>
            <p:cNvSpPr txBox="1"/>
            <p:nvPr/>
          </p:nvSpPr>
          <p:spPr>
            <a:xfrm>
              <a:off x="857940" y="5066102"/>
              <a:ext cx="6269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ネイビー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FBA98B6-40E5-D442-89DB-9838C3251F48}"/>
                </a:ext>
              </a:extLst>
            </p:cNvPr>
            <p:cNvSpPr txBox="1"/>
            <p:nvPr/>
          </p:nvSpPr>
          <p:spPr>
            <a:xfrm>
              <a:off x="1504024" y="5066806"/>
              <a:ext cx="6269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グリーン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132C8B8-574C-9BBB-2E7A-2B18C35636A3}"/>
                </a:ext>
              </a:extLst>
            </p:cNvPr>
            <p:cNvSpPr txBox="1"/>
            <p:nvPr/>
          </p:nvSpPr>
          <p:spPr>
            <a:xfrm>
              <a:off x="2135613" y="5073528"/>
              <a:ext cx="6269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ブラウン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0E6740C-5482-8577-2DD8-F135CCF87B0F}"/>
                </a:ext>
              </a:extLst>
            </p:cNvPr>
            <p:cNvSpPr txBox="1"/>
            <p:nvPr/>
          </p:nvSpPr>
          <p:spPr>
            <a:xfrm>
              <a:off x="2778119" y="5070878"/>
              <a:ext cx="6269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ワイン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A2901FD-CB9C-67E7-9A80-3F448172BC18}"/>
              </a:ext>
            </a:extLst>
          </p:cNvPr>
          <p:cNvGrpSpPr>
            <a:grpSpLocks/>
          </p:cNvGrpSpPr>
          <p:nvPr/>
        </p:nvGrpSpPr>
        <p:grpSpPr bwMode="auto">
          <a:xfrm>
            <a:off x="392452" y="5460006"/>
            <a:ext cx="4050896" cy="1025409"/>
            <a:chOff x="-11302" y="164253"/>
            <a:chExt cx="3723077" cy="86911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E47EF0C-EE61-6B11-4492-27A2DF872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302" y="164253"/>
              <a:ext cx="3723077" cy="869115"/>
              <a:chOff x="-11235" y="167014"/>
              <a:chExt cx="3701110" cy="883722"/>
            </a:xfrm>
          </p:grpSpPr>
          <p:sp>
            <p:nvSpPr>
              <p:cNvPr id="15" name="テキスト ボックス 34">
                <a:extLst>
                  <a:ext uri="{FF2B5EF4-FFF2-40B4-BE49-F238E27FC236}">
                    <a16:creationId xmlns:a16="http://schemas.microsoft.com/office/drawing/2014/main" id="{D74D4CDB-AC54-5599-833E-A08437843415}"/>
                  </a:ext>
                </a:extLst>
              </p:cNvPr>
              <p:cNvSpPr txBox="1"/>
              <p:nvPr/>
            </p:nvSpPr>
            <p:spPr>
              <a:xfrm>
                <a:off x="-11235" y="167014"/>
                <a:ext cx="1549051" cy="30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C9E3006E-E58D-0094-8BE4-35BE01E53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6741" y="328355"/>
                <a:ext cx="2863134" cy="722381"/>
                <a:chOff x="826725" y="328355"/>
                <a:chExt cx="2875937" cy="722381"/>
              </a:xfrm>
            </p:grpSpPr>
            <p:sp>
              <p:nvSpPr>
                <p:cNvPr id="25" name="四角形: 角を丸くする 24">
                  <a:extLst>
                    <a:ext uri="{FF2B5EF4-FFF2-40B4-BE49-F238E27FC236}">
                      <a16:creationId xmlns:a16="http://schemas.microsoft.com/office/drawing/2014/main" id="{5D03B3E1-E953-02CD-729C-A4A34D6EDD04}"/>
                    </a:ext>
                  </a:extLst>
                </p:cNvPr>
                <p:cNvSpPr/>
                <p:nvPr/>
              </p:nvSpPr>
              <p:spPr>
                <a:xfrm>
                  <a:off x="826725" y="328355"/>
                  <a:ext cx="2875937" cy="705963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8">
                  <a:extLst>
                    <a:ext uri="{FF2B5EF4-FFF2-40B4-BE49-F238E27FC236}">
                      <a16:creationId xmlns:a16="http://schemas.microsoft.com/office/drawing/2014/main" id="{00ACAAA4-32D1-7CEE-7B27-E56E6C60633C}"/>
                    </a:ext>
                  </a:extLst>
                </p:cNvPr>
                <p:cNvSpPr txBox="1"/>
                <p:nvPr/>
              </p:nvSpPr>
              <p:spPr>
                <a:xfrm>
                  <a:off x="1692129" y="730590"/>
                  <a:ext cx="1477305" cy="320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W70×H4mm</a:t>
                  </a:r>
                  <a:endParaRPr kumimoji="1" lang="ja-JP" altLang="en-US" sz="1050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690A66A4-6F09-8C71-BF97-50EF4B4EBBD6}"/>
                  </a:ext>
                </a:extLst>
              </p:cNvPr>
              <p:cNvSpPr/>
              <p:nvPr/>
            </p:nvSpPr>
            <p:spPr bwMode="auto">
              <a:xfrm>
                <a:off x="1583861" y="558204"/>
                <a:ext cx="496045" cy="82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07A4718-0320-D37F-53E6-84423728E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2" t="38666" r="7384" b="51057"/>
            <a:stretch>
              <a:fillRect/>
            </a:stretch>
          </p:blipFill>
          <p:spPr bwMode="auto">
            <a:xfrm>
              <a:off x="1105010" y="418762"/>
              <a:ext cx="2352676" cy="28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4FAE846-D189-713B-D295-5376BF18B685}"/>
              </a:ext>
            </a:extLst>
          </p:cNvPr>
          <p:cNvGrpSpPr/>
          <p:nvPr/>
        </p:nvGrpSpPr>
        <p:grpSpPr>
          <a:xfrm>
            <a:off x="4688215" y="4656788"/>
            <a:ext cx="4370937" cy="1729573"/>
            <a:chOff x="4572000" y="4834493"/>
            <a:chExt cx="4421446" cy="1628321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88018E0-5E15-639F-3AFF-38079AC1318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14B44D9-72C8-8825-615E-34555A45381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0A780DC7-84F4-71D3-686E-343F1D98418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901EACA-FAE8-D03B-2C33-A4A6AAF03C2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116AD60-E65B-409A-3122-2F8FCFA66A9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289378D-9DD3-C5E8-4C6D-0D5E97E9B5C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0DE89A4-3198-E0BE-AEE6-73FB11F1317A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56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523</TotalTime>
  <Words>91</Words>
  <Application>Microsoft Office PowerPoint</Application>
  <PresentationFormat>画面に合わせる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27</cp:revision>
  <dcterms:created xsi:type="dcterms:W3CDTF">2023-01-27T06:17:12Z</dcterms:created>
  <dcterms:modified xsi:type="dcterms:W3CDTF">2026-02-04T06:21:59Z</dcterms:modified>
</cp:coreProperties>
</file>