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E6CAFF-2B7F-7C24-E918-1B7A049C4EA1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7030A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70C4EE-5223-97EA-26A0-FECC769ECFD2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7030A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1" y="494110"/>
            <a:ext cx="3840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D3678</a:t>
            </a:r>
            <a:endParaRPr lang="en-US" altLang="ja-JP" sz="16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4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ウッド調ペンスタンドクロック</a:t>
            </a:r>
            <a:endParaRPr lang="ja-JP" altLang="en-US" sz="24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:\1,500(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\1,650)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953772"/>
              </p:ext>
            </p:extLst>
          </p:nvPr>
        </p:nvGraphicFramePr>
        <p:xfrm>
          <a:off x="4775807" y="3055578"/>
          <a:ext cx="4122148" cy="1506615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70×70×95㎜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119g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MDF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PVC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カラー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ブラウン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260710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化粧箱入り、ボタン電池（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LR1130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）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×2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個内蔵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688721" y="2775164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2760692" cy="469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インテリアにも馴染むウッド調のペンスタンド時計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学校の入学記念や卒業記念に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159ABF-6074-EB1E-B2FE-5AA2D7AEB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6" y="2106448"/>
            <a:ext cx="2291312" cy="26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FF62EFF-D250-3293-17AB-43BA1DF48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46" y="2578731"/>
            <a:ext cx="1751154" cy="239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83BE35D-B301-669E-0DBE-E17C1552316E}"/>
              </a:ext>
            </a:extLst>
          </p:cNvPr>
          <p:cNvGrpSpPr>
            <a:grpSpLocks/>
          </p:cNvGrpSpPr>
          <p:nvPr/>
        </p:nvGrpSpPr>
        <p:grpSpPr bwMode="auto">
          <a:xfrm>
            <a:off x="657953" y="5084018"/>
            <a:ext cx="3493732" cy="1389990"/>
            <a:chOff x="-722922" y="290745"/>
            <a:chExt cx="3561371" cy="1429817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5113EA8D-413C-515F-3C27-7F5BE141A6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22922" y="290745"/>
              <a:ext cx="3561371" cy="1429817"/>
              <a:chOff x="-782647" y="175781"/>
              <a:chExt cx="3855597" cy="864450"/>
            </a:xfrm>
          </p:grpSpPr>
          <p:sp>
            <p:nvSpPr>
              <p:cNvPr id="12" name="テキスト ボックス 34">
                <a:extLst>
                  <a:ext uri="{FF2B5EF4-FFF2-40B4-BE49-F238E27FC236}">
                    <a16:creationId xmlns:a16="http://schemas.microsoft.com/office/drawing/2014/main" id="{DA4FCFF7-2ABE-8EC4-BFC8-537E5E8CF22A}"/>
                  </a:ext>
                </a:extLst>
              </p:cNvPr>
              <p:cNvSpPr txBox="1"/>
              <p:nvPr/>
            </p:nvSpPr>
            <p:spPr>
              <a:xfrm>
                <a:off x="-782647" y="175781"/>
                <a:ext cx="1557099" cy="30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0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■</a:t>
                </a:r>
                <a:r>
                  <a:rPr kumimoji="1" lang="ja-JP" altLang="en-US" sz="1000" b="1" u="sng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名入れ範囲</a:t>
                </a:r>
              </a:p>
            </p:txBody>
          </p: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290854A6-F5CA-42AA-5395-946AE8EAAD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734" y="265975"/>
                <a:ext cx="2784216" cy="774256"/>
                <a:chOff x="288748" y="265975"/>
                <a:chExt cx="2796666" cy="774256"/>
              </a:xfrm>
            </p:grpSpPr>
            <p:sp>
              <p:nvSpPr>
                <p:cNvPr id="14" name="四角形: 角を丸くする 13">
                  <a:extLst>
                    <a:ext uri="{FF2B5EF4-FFF2-40B4-BE49-F238E27FC236}">
                      <a16:creationId xmlns:a16="http://schemas.microsoft.com/office/drawing/2014/main" id="{AC39B747-8F38-E34A-D1F3-40E86CBED55F}"/>
                    </a:ext>
                  </a:extLst>
                </p:cNvPr>
                <p:cNvSpPr/>
                <p:nvPr/>
              </p:nvSpPr>
              <p:spPr>
                <a:xfrm>
                  <a:off x="288748" y="265975"/>
                  <a:ext cx="2626631" cy="774256"/>
                </a:xfrm>
                <a:prstGeom prst="roundRect">
                  <a:avLst>
                    <a:gd name="adj" fmla="val 3372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テキスト ボックス 8">
                  <a:extLst>
                    <a:ext uri="{FF2B5EF4-FFF2-40B4-BE49-F238E27FC236}">
                      <a16:creationId xmlns:a16="http://schemas.microsoft.com/office/drawing/2014/main" id="{ABD143F8-D55C-D135-6675-B9DB95F4A7F8}"/>
                    </a:ext>
                  </a:extLst>
                </p:cNvPr>
                <p:cNvSpPr txBox="1"/>
                <p:nvPr/>
              </p:nvSpPr>
              <p:spPr>
                <a:xfrm>
                  <a:off x="1614575" y="555149"/>
                  <a:ext cx="1470839" cy="2155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ja-JP" sz="1050" b="1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W50×H10</a:t>
                  </a:r>
                  <a:r>
                    <a:rPr kumimoji="1" lang="ja-JP" altLang="en-US" sz="1050" b="1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ｍ</a:t>
                  </a:r>
                  <a:r>
                    <a:rPr kumimoji="1" lang="en-US" altLang="ja-JP" sz="1050" b="1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m</a:t>
                  </a:r>
                  <a:endParaRPr kumimoji="1" lang="ja-JP" altLang="en-US" sz="1050" b="1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69A4F5C6-4B82-A3DB-C4B9-CF16EC024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99" y="457196"/>
              <a:ext cx="933451" cy="121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4B25A36A-9765-6839-2D40-01D20492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36" y="1005795"/>
            <a:ext cx="1396230" cy="13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404A24F-A23B-4BB9-AC0C-BC6BDAC9D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82" y="1015776"/>
            <a:ext cx="1396230" cy="13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992FBD7-FFB8-86D9-820C-C778C414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29" y="1015776"/>
            <a:ext cx="1396230" cy="13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8F010B9-69E0-3D21-D934-04F43FE89B06}"/>
              </a:ext>
            </a:extLst>
          </p:cNvPr>
          <p:cNvGrpSpPr/>
          <p:nvPr/>
        </p:nvGrpSpPr>
        <p:grpSpPr>
          <a:xfrm>
            <a:off x="4680614" y="4781097"/>
            <a:ext cx="4421446" cy="1628321"/>
            <a:chOff x="4572000" y="4834493"/>
            <a:chExt cx="4421446" cy="1628321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375B0A6B-56B3-EFAB-5A59-646F8482EEA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48F217ED-009D-6A5F-D626-8F1DC57E3541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BFE9A5D-A648-14DB-A183-1339F90C5482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3F1A9CF-6343-FEAD-D262-8031BF366EA9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F1E47221-762C-5F68-BA00-3169FA4E9CEE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46281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370561E8-B4E9-73BF-DE7A-A8BCC71570B4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BDCFB1D-62A3-C925-6CFA-946270714F7E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2476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499</TotalTime>
  <Words>68</Words>
  <Application>Microsoft Office PowerPoint</Application>
  <PresentationFormat>画面に合わせる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18</cp:revision>
  <dcterms:created xsi:type="dcterms:W3CDTF">2023-01-27T06:17:12Z</dcterms:created>
  <dcterms:modified xsi:type="dcterms:W3CDTF">2025-01-07T06:46:53Z</dcterms:modified>
</cp:coreProperties>
</file>