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D3677</a:t>
            </a:r>
            <a:endParaRPr lang="en-US" altLang="ja-JP" sz="1600" b="0" i="0" dirty="0"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キューブクロック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:\2,200(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\2,420)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139630"/>
              </p:ext>
            </p:extLst>
          </p:nvPr>
        </p:nvGraphicFramePr>
        <p:xfrm>
          <a:off x="4689662" y="2879170"/>
          <a:ext cx="4122148" cy="150661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60×60×60㎜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92g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MDF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PVC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ブラック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238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化粧箱入り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02576" y="2598756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611612" cy="434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モダンなインテリアに馴染む木目調のデザイン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シンプルだけど充実した機能も備え持つ時計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29D115DE-07B2-4A0D-6DEB-7376736A87A3}"/>
              </a:ext>
            </a:extLst>
          </p:cNvPr>
          <p:cNvSpPr/>
          <p:nvPr/>
        </p:nvSpPr>
        <p:spPr>
          <a:xfrm>
            <a:off x="7756985" y="743318"/>
            <a:ext cx="1315812" cy="1642235"/>
          </a:xfrm>
          <a:prstGeom prst="roundRect">
            <a:avLst>
              <a:gd name="adj" fmla="val 2042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234BFB9B-941D-0782-82D1-89FD13DC2BC0}"/>
              </a:ext>
            </a:extLst>
          </p:cNvPr>
          <p:cNvSpPr/>
          <p:nvPr/>
        </p:nvSpPr>
        <p:spPr>
          <a:xfrm>
            <a:off x="7884226" y="621586"/>
            <a:ext cx="1038135" cy="243839"/>
          </a:xfrm>
          <a:prstGeom prst="roundRect">
            <a:avLst>
              <a:gd name="adj" fmla="val 9875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基本機能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82AE5D35-88F3-5F32-B75E-BCEC04CFE073}"/>
              </a:ext>
            </a:extLst>
          </p:cNvPr>
          <p:cNvSpPr txBox="1"/>
          <p:nvPr/>
        </p:nvSpPr>
        <p:spPr>
          <a:xfrm>
            <a:off x="7793259" y="892442"/>
            <a:ext cx="127310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・アラーム</a:t>
            </a:r>
            <a:endParaRPr kumimoji="1"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・デジタル時計</a:t>
            </a:r>
            <a:endParaRPr kumimoji="1"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・カレンダー</a:t>
            </a:r>
            <a:endParaRPr kumimoji="1"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・温度表示</a:t>
            </a:r>
            <a:endParaRPr kumimoji="1"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・音感反応</a:t>
            </a:r>
            <a:endParaRPr kumimoji="1"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</a:rPr>
              <a:t>給電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1A53B5FF-A5A2-AD7F-0549-2857AB457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073" y="2049858"/>
            <a:ext cx="2667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A2629AC6-69E6-B493-2AEB-F7F78559B000}"/>
              </a:ext>
            </a:extLst>
          </p:cNvPr>
          <p:cNvGrpSpPr>
            <a:grpSpLocks/>
          </p:cNvGrpSpPr>
          <p:nvPr/>
        </p:nvGrpSpPr>
        <p:grpSpPr bwMode="auto">
          <a:xfrm>
            <a:off x="582277" y="4806663"/>
            <a:ext cx="3485107" cy="1513654"/>
            <a:chOff x="0" y="158844"/>
            <a:chExt cx="3648077" cy="1604998"/>
          </a:xfrm>
        </p:grpSpPr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D0083CB5-3955-9BAE-673F-2D20A53312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58844"/>
              <a:ext cx="3648077" cy="1604998"/>
              <a:chOff x="0" y="72911"/>
              <a:chExt cx="3657124" cy="736708"/>
            </a:xfrm>
          </p:grpSpPr>
          <p:sp>
            <p:nvSpPr>
              <p:cNvPr id="21" name="テキスト ボックス 34">
                <a:extLst>
                  <a:ext uri="{FF2B5EF4-FFF2-40B4-BE49-F238E27FC236}">
                    <a16:creationId xmlns:a16="http://schemas.microsoft.com/office/drawing/2014/main" id="{666604EE-EC79-B1C6-5186-15583F5B32A8}"/>
                  </a:ext>
                </a:extLst>
              </p:cNvPr>
              <p:cNvSpPr txBox="1"/>
              <p:nvPr/>
            </p:nvSpPr>
            <p:spPr>
              <a:xfrm>
                <a:off x="0" y="72911"/>
                <a:ext cx="1098091" cy="14141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ja-JP" altLang="en-US" sz="10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■</a:t>
                </a:r>
                <a:r>
                  <a:rPr kumimoji="1" lang="ja-JP" altLang="en-US" sz="1000" b="1" u="sng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名入れ範囲</a:t>
                </a:r>
              </a:p>
            </p:txBody>
          </p:sp>
          <p:grpSp>
            <p:nvGrpSpPr>
              <p:cNvPr id="22" name="グループ化 21">
                <a:extLst>
                  <a:ext uri="{FF2B5EF4-FFF2-40B4-BE49-F238E27FC236}">
                    <a16:creationId xmlns:a16="http://schemas.microsoft.com/office/drawing/2014/main" id="{39FCE6EB-C90F-B542-3970-628D5E3DE2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03226" y="146758"/>
                <a:ext cx="2653898" cy="662861"/>
                <a:chOff x="1003442" y="146758"/>
                <a:chExt cx="2665764" cy="662861"/>
              </a:xfrm>
            </p:grpSpPr>
            <p:sp>
              <p:nvSpPr>
                <p:cNvPr id="24" name="四角形: 角を丸くする 23">
                  <a:extLst>
                    <a:ext uri="{FF2B5EF4-FFF2-40B4-BE49-F238E27FC236}">
                      <a16:creationId xmlns:a16="http://schemas.microsoft.com/office/drawing/2014/main" id="{989859C4-1791-4115-DD4E-6B22CDA9E274}"/>
                    </a:ext>
                  </a:extLst>
                </p:cNvPr>
                <p:cNvSpPr/>
                <p:nvPr/>
              </p:nvSpPr>
              <p:spPr>
                <a:xfrm>
                  <a:off x="1003442" y="146758"/>
                  <a:ext cx="2493744" cy="662861"/>
                </a:xfrm>
                <a:prstGeom prst="roundRect">
                  <a:avLst>
                    <a:gd name="adj" fmla="val 3372"/>
                  </a:avLst>
                </a:prstGeom>
                <a:noFill/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5" name="テキスト ボックス 8">
                  <a:extLst>
                    <a:ext uri="{FF2B5EF4-FFF2-40B4-BE49-F238E27FC236}">
                      <a16:creationId xmlns:a16="http://schemas.microsoft.com/office/drawing/2014/main" id="{E9098EF8-6282-B1A5-477A-633460A9F169}"/>
                    </a:ext>
                  </a:extLst>
                </p:cNvPr>
                <p:cNvSpPr txBox="1"/>
                <p:nvPr/>
              </p:nvSpPr>
              <p:spPr>
                <a:xfrm>
                  <a:off x="2192142" y="393298"/>
                  <a:ext cx="1477064" cy="1590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kumimoji="1" lang="en-US" altLang="ja-JP" sz="1050" b="1"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W40×H10mm</a:t>
                  </a:r>
                  <a:endParaRPr kumimoji="1" lang="ja-JP" altLang="en-US" sz="1050" b="1"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21733B95-A7B2-F475-9045-F034D5BE46AC}"/>
                  </a:ext>
                </a:extLst>
              </p:cNvPr>
              <p:cNvSpPr/>
              <p:nvPr/>
            </p:nvSpPr>
            <p:spPr bwMode="auto">
              <a:xfrm>
                <a:off x="1451391" y="300497"/>
                <a:ext cx="496528" cy="8396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</p:grp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6C5EF3C3-6AFD-77CB-AF08-F979E16D02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997" t="32695" r="30978" b="27583"/>
            <a:stretch>
              <a:fillRect/>
            </a:stretch>
          </p:blipFill>
          <p:spPr bwMode="auto">
            <a:xfrm>
              <a:off x="1095375" y="485774"/>
              <a:ext cx="1066800" cy="1114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7" name="図 26">
            <a:extLst>
              <a:ext uri="{FF2B5EF4-FFF2-40B4-BE49-F238E27FC236}">
                <a16:creationId xmlns:a16="http://schemas.microsoft.com/office/drawing/2014/main" id="{A452EAB2-FC71-123E-18ED-710056229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556" y="835869"/>
            <a:ext cx="1464368" cy="1464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AB32D950-FCF6-383F-36F9-A674E9466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685" y="825039"/>
            <a:ext cx="1464368" cy="1464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9FBE373-D42D-85F3-5000-8261F4BA4BF1}"/>
              </a:ext>
            </a:extLst>
          </p:cNvPr>
          <p:cNvGrpSpPr/>
          <p:nvPr/>
        </p:nvGrpSpPr>
        <p:grpSpPr>
          <a:xfrm>
            <a:off x="4614608" y="4740659"/>
            <a:ext cx="4421446" cy="1628321"/>
            <a:chOff x="4572000" y="4834493"/>
            <a:chExt cx="4421446" cy="1628321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B5620927-9CBA-7A8D-59D8-CB8804B2025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E050CF0E-33FC-107D-33CC-650401B7D01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6AF4F596-4567-F6FB-697E-B15EBF6CAEA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DE455400-4788-EA05-17B1-D2F19CBC0DD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F9E812F3-FB4C-1DFB-B2A5-851F9BFE1CB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E48E894B-9D55-69CD-A8C4-C4D8651BE58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5EF54A1B-5FC5-8957-1553-8D987FDD045B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942476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492</TotalTime>
  <Words>74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16</cp:revision>
  <dcterms:created xsi:type="dcterms:W3CDTF">2023-01-27T06:17:12Z</dcterms:created>
  <dcterms:modified xsi:type="dcterms:W3CDTF">2025-01-07T06:46:40Z</dcterms:modified>
</cp:coreProperties>
</file>