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4B6B10D5-5CF8-7497-F380-5FCE069B8DD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33550" y="5534025"/>
            <a:ext cx="1352550" cy="735948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1323688-E63B-6A36-D0DA-BCFC6C7C2ED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30" y="1747293"/>
            <a:ext cx="3612870" cy="361287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:W2807</a:t>
            </a:r>
          </a:p>
          <a:p>
            <a:pPr algn="l"/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NEW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アルミホイッスル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:\110(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\121)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177596"/>
              </p:ext>
            </p:extLst>
          </p:nvPr>
        </p:nvGraphicFramePr>
        <p:xfrm>
          <a:off x="4846195" y="2896187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Φ12×62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11g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種類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グリーン・レッド・ブルー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台紙付き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59109" y="265060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1839834" y="6146022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W35×H4mm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19720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災害時や防犯対策の必需品！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音がよく響くアルミ製です。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6B58E3D-51C2-9332-5F47-694B273458F6}"/>
              </a:ext>
            </a:extLst>
          </p:cNvPr>
          <p:cNvSpPr txBox="1"/>
          <p:nvPr/>
        </p:nvSpPr>
        <p:spPr>
          <a:xfrm>
            <a:off x="1024618" y="4684123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レッド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0109088-F75B-9742-9DF8-4D4301EA5DB8}"/>
              </a:ext>
            </a:extLst>
          </p:cNvPr>
          <p:cNvSpPr txBox="1"/>
          <p:nvPr/>
        </p:nvSpPr>
        <p:spPr>
          <a:xfrm>
            <a:off x="1853293" y="4665073"/>
            <a:ext cx="4299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A4BA7BF-C65D-32FA-8910-BBCB04ADFBE5}"/>
              </a:ext>
            </a:extLst>
          </p:cNvPr>
          <p:cNvSpPr txBox="1"/>
          <p:nvPr/>
        </p:nvSpPr>
        <p:spPr>
          <a:xfrm>
            <a:off x="2672443" y="4646023"/>
            <a:ext cx="4844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81A5CDB-C8E2-B0B4-71FF-FAD690AC022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8483" y="716882"/>
            <a:ext cx="1660739" cy="166073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CC6A3A0-C5DD-F717-AC32-8CAB1BD3025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6308" y="714482"/>
            <a:ext cx="1660739" cy="1660739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8AA2D2-C7DB-B35E-F966-9EA57788E9FC}"/>
              </a:ext>
            </a:extLst>
          </p:cNvPr>
          <p:cNvGrpSpPr/>
          <p:nvPr/>
        </p:nvGrpSpPr>
        <p:grpSpPr>
          <a:xfrm>
            <a:off x="4747834" y="4753745"/>
            <a:ext cx="4287006" cy="1638367"/>
            <a:chOff x="4646217" y="4649591"/>
            <a:chExt cx="4287006" cy="1638367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8E8CAC1E-BA48-CADB-ECD4-D247CDB2275A}"/>
                </a:ext>
              </a:extLst>
            </p:cNvPr>
            <p:cNvGrpSpPr/>
            <p:nvPr/>
          </p:nvGrpSpPr>
          <p:grpSpPr>
            <a:xfrm>
              <a:off x="4646217" y="4649591"/>
              <a:ext cx="4287006" cy="1382301"/>
              <a:chOff x="4572000" y="4834493"/>
              <a:chExt cx="4421446" cy="1382301"/>
            </a:xfrm>
          </p:grpSpPr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F1AF781C-0AAE-C141-560D-282831D68C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420043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D25C3360-FB6B-2F05-76DD-3F76D69DE3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682858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B7AF0B70-8249-81B3-3A33-FFC654E3A0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94663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DDF9F4DF-F8EF-17CA-CC72-7B6F173D3C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6216794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D3F4FD2E-4ADD-D35C-1222-5224ED3E68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3446" y="5160900"/>
                <a:ext cx="43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テキスト ボックス 19">
                <a:extLst>
                  <a:ext uri="{FF2B5EF4-FFF2-40B4-BE49-F238E27FC236}">
                    <a16:creationId xmlns:a16="http://schemas.microsoft.com/office/drawing/2014/main" id="{06A5B6C3-174C-80B3-BF51-5607F464BA9B}"/>
                  </a:ext>
                </a:extLst>
              </p:cNvPr>
              <p:cNvSpPr txBox="1"/>
              <p:nvPr/>
            </p:nvSpPr>
            <p:spPr>
              <a:xfrm>
                <a:off x="4572000" y="4834493"/>
                <a:ext cx="82586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100" dirty="0"/>
                  <a:t>memo</a:t>
                </a:r>
                <a:endParaRPr kumimoji="1" lang="ja-JP" altLang="en-US" sz="1100" dirty="0"/>
              </a:p>
            </p:txBody>
          </p:sp>
        </p:grp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057AC7DB-89D4-67EC-8CFE-41C447DC65A3}"/>
                </a:ext>
              </a:extLst>
            </p:cNvPr>
            <p:cNvCxnSpPr>
              <a:cxnSpLocks/>
            </p:cNvCxnSpPr>
            <p:nvPr/>
          </p:nvCxnSpPr>
          <p:spPr>
            <a:xfrm>
              <a:off x="4744578" y="6287958"/>
              <a:ext cx="418864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3993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654</TotalTime>
  <Words>66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25</cp:revision>
  <dcterms:created xsi:type="dcterms:W3CDTF">2023-01-27T06:17:12Z</dcterms:created>
  <dcterms:modified xsi:type="dcterms:W3CDTF">2025-01-08T08:34:14Z</dcterms:modified>
</cp:coreProperties>
</file>