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1284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2024/5/22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949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2024/5/22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0903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2024/5/22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8516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2024/5/22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0199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2024/5/22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9547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2024/5/22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7397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2024/5/22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8926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2024/5/22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6789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2024/5/22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0045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2024/5/22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9538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2024/5/22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4205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305613-6109-40B9-9F26-3FD75B42F5E2}" type="datetimeFigureOut">
              <a:rPr kumimoji="1" lang="ja-JP" altLang="en-US" smtClean="0"/>
              <a:t>2024/5/22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0674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7AA4520-7EDB-6E4D-640E-C4BC1D8A233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bg1">
                  <a:lumMod val="65000"/>
                </a:schemeClr>
              </a:gs>
              <a:gs pos="56000">
                <a:schemeClr val="bg1"/>
              </a:gs>
              <a:gs pos="100000">
                <a:schemeClr val="bg1">
                  <a:lumMod val="50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8FF17852-6A80-3FFF-D0F0-36B5C58162B8}"/>
              </a:ext>
            </a:extLst>
          </p:cNvPr>
          <p:cNvSpPr/>
          <p:nvPr/>
        </p:nvSpPr>
        <p:spPr>
          <a:xfrm>
            <a:off x="131877" y="72764"/>
            <a:ext cx="8880246" cy="6589486"/>
          </a:xfrm>
          <a:prstGeom prst="roundRect">
            <a:avLst>
              <a:gd name="adj" fmla="val 596"/>
            </a:avLst>
          </a:prstGeom>
          <a:solidFill>
            <a:schemeClr val="bg1"/>
          </a:solidFill>
          <a:ln w="63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7" name="四角形: 角を丸くする 66">
            <a:extLst>
              <a:ext uri="{FF2B5EF4-FFF2-40B4-BE49-F238E27FC236}">
                <a16:creationId xmlns:a16="http://schemas.microsoft.com/office/drawing/2014/main" id="{53ECE64B-6042-1784-BBBF-B20D32404759}"/>
              </a:ext>
            </a:extLst>
          </p:cNvPr>
          <p:cNvSpPr/>
          <p:nvPr/>
        </p:nvSpPr>
        <p:spPr>
          <a:xfrm>
            <a:off x="373743" y="4632157"/>
            <a:ext cx="8457436" cy="1961147"/>
          </a:xfrm>
          <a:prstGeom prst="roundRect">
            <a:avLst>
              <a:gd name="adj" fmla="val 2507"/>
            </a:avLst>
          </a:prstGeom>
          <a:solidFill>
            <a:schemeClr val="bg1"/>
          </a:solidFill>
          <a:ln w="317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11" name="図 10">
            <a:extLst>
              <a:ext uri="{FF2B5EF4-FFF2-40B4-BE49-F238E27FC236}">
                <a16:creationId xmlns:a16="http://schemas.microsoft.com/office/drawing/2014/main" id="{A9C4159D-94BA-695B-CC64-F2FD2E1B87D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396" b="10635"/>
          <a:stretch/>
        </p:blipFill>
        <p:spPr>
          <a:xfrm>
            <a:off x="6748476" y="5037058"/>
            <a:ext cx="1759798" cy="1407284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3060F3DB-016F-0A28-51A3-A21056D6F90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1070" y="1303344"/>
            <a:ext cx="2394205" cy="2394205"/>
          </a:xfrm>
          <a:prstGeom prst="rect">
            <a:avLst/>
          </a:prstGeom>
        </p:spPr>
      </p:pic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8EA526AA-771D-F5BA-9920-D872D0816C89}"/>
              </a:ext>
            </a:extLst>
          </p:cNvPr>
          <p:cNvSpPr txBox="1"/>
          <p:nvPr/>
        </p:nvSpPr>
        <p:spPr>
          <a:xfrm>
            <a:off x="2080782" y="346356"/>
            <a:ext cx="530699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altLang="ja-JP" sz="28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USB</a:t>
            </a:r>
            <a:r>
              <a:rPr lang="ja-JP" altLang="en-US" sz="28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メモリー</a:t>
            </a:r>
            <a:r>
              <a:rPr lang="en-US" altLang="ja-JP" sz="28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sz="28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ウッド</a:t>
            </a:r>
            <a:r>
              <a:rPr lang="en-US" altLang="ja-JP" sz="28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LED</a:t>
            </a:r>
            <a:r>
              <a:rPr lang="ja-JP" altLang="en-US" sz="28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タイプ</a:t>
            </a:r>
            <a:r>
              <a:rPr lang="en-US" altLang="ja-JP" sz="28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endParaRPr lang="ja-JP" altLang="en-US" sz="2800" b="1" i="0" u="sng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3ABF95A4-4560-7989-3782-A930949E5BC6}"/>
              </a:ext>
            </a:extLst>
          </p:cNvPr>
          <p:cNvSpPr txBox="1"/>
          <p:nvPr/>
        </p:nvSpPr>
        <p:spPr>
          <a:xfrm>
            <a:off x="2110378" y="818607"/>
            <a:ext cx="276069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自然の木の色を活かした木製</a:t>
            </a: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USB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メモリー</a:t>
            </a:r>
          </a:p>
        </p:txBody>
      </p:sp>
      <p:grpSp>
        <p:nvGrpSpPr>
          <p:cNvPr id="34" name="グループ化 33">
            <a:extLst>
              <a:ext uri="{FF2B5EF4-FFF2-40B4-BE49-F238E27FC236}">
                <a16:creationId xmlns:a16="http://schemas.microsoft.com/office/drawing/2014/main" id="{8F08F7D3-6B9A-8864-6E44-4964C4F788AE}"/>
              </a:ext>
            </a:extLst>
          </p:cNvPr>
          <p:cNvGrpSpPr/>
          <p:nvPr/>
        </p:nvGrpSpPr>
        <p:grpSpPr>
          <a:xfrm>
            <a:off x="493486" y="332289"/>
            <a:ext cx="1555328" cy="908359"/>
            <a:chOff x="174172" y="192951"/>
            <a:chExt cx="1285129" cy="908359"/>
          </a:xfrm>
        </p:grpSpPr>
        <p:sp>
          <p:nvSpPr>
            <p:cNvPr id="37" name="正方形/長方形 36">
              <a:extLst>
                <a:ext uri="{FF2B5EF4-FFF2-40B4-BE49-F238E27FC236}">
                  <a16:creationId xmlns:a16="http://schemas.microsoft.com/office/drawing/2014/main" id="{DAD7A6F8-8C9D-A2F0-099B-15E0F3BC7938}"/>
                </a:ext>
              </a:extLst>
            </p:cNvPr>
            <p:cNvSpPr/>
            <p:nvPr/>
          </p:nvSpPr>
          <p:spPr>
            <a:xfrm>
              <a:off x="174172" y="252548"/>
              <a:ext cx="1184365" cy="696683"/>
            </a:xfrm>
            <a:prstGeom prst="rect">
              <a:avLst/>
            </a:prstGeom>
            <a:gradFill>
              <a:gsLst>
                <a:gs pos="0">
                  <a:schemeClr val="bg1">
                    <a:lumMod val="65000"/>
                  </a:schemeClr>
                </a:gs>
                <a:gs pos="34000">
                  <a:schemeClr val="bg1"/>
                </a:gs>
                <a:gs pos="100000">
                  <a:schemeClr val="bg1">
                    <a:lumMod val="50000"/>
                  </a:schemeClr>
                </a:gs>
              </a:gsLst>
              <a:lin ang="7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8" name="正方形/長方形 37">
              <a:extLst>
                <a:ext uri="{FF2B5EF4-FFF2-40B4-BE49-F238E27FC236}">
                  <a16:creationId xmlns:a16="http://schemas.microsoft.com/office/drawing/2014/main" id="{E632AE80-7AD0-CEA3-8C7A-B7C677C70DBC}"/>
                </a:ext>
              </a:extLst>
            </p:cNvPr>
            <p:cNvSpPr/>
            <p:nvPr/>
          </p:nvSpPr>
          <p:spPr>
            <a:xfrm>
              <a:off x="293598" y="192951"/>
              <a:ext cx="58874" cy="90835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9" name="テキスト ボックス 38">
              <a:extLst>
                <a:ext uri="{FF2B5EF4-FFF2-40B4-BE49-F238E27FC236}">
                  <a16:creationId xmlns:a16="http://schemas.microsoft.com/office/drawing/2014/main" id="{44E22F76-8678-8676-FDF6-9EA4AFB1CD06}"/>
                </a:ext>
              </a:extLst>
            </p:cNvPr>
            <p:cNvSpPr txBox="1"/>
            <p:nvPr/>
          </p:nvSpPr>
          <p:spPr>
            <a:xfrm>
              <a:off x="403387" y="408095"/>
              <a:ext cx="1055914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l"/>
              <a:r>
                <a:rPr lang="en-US" altLang="ja-JP" sz="2000" b="1" i="0" dirty="0"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U3532</a:t>
              </a:r>
              <a:endParaRPr lang="en-US" altLang="ja-JP" b="1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60" name="テキスト ボックス 59">
            <a:extLst>
              <a:ext uri="{FF2B5EF4-FFF2-40B4-BE49-F238E27FC236}">
                <a16:creationId xmlns:a16="http://schemas.microsoft.com/office/drawing/2014/main" id="{DE635D8F-8819-7BAA-F11C-96457E089528}"/>
              </a:ext>
            </a:extLst>
          </p:cNvPr>
          <p:cNvSpPr txBox="1"/>
          <p:nvPr/>
        </p:nvSpPr>
        <p:spPr>
          <a:xfrm>
            <a:off x="598034" y="4742847"/>
            <a:ext cx="3949903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■商品サイズ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:69×20×9.5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㎜</a:t>
            </a:r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■材質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: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木他</a:t>
            </a:r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■容量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:2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16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32GB</a:t>
            </a:r>
          </a:p>
          <a:p>
            <a:pPr algn="l"/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■白箱サイズ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入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):110×75×19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㎜</a:t>
            </a:r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■備考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:100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個から受注対応商品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/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キャップタイプ</a:t>
            </a:r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FCBA3D19-A6BB-7299-15B5-0D7F23339342}"/>
              </a:ext>
            </a:extLst>
          </p:cNvPr>
          <p:cNvGrpSpPr/>
          <p:nvPr/>
        </p:nvGrpSpPr>
        <p:grpSpPr>
          <a:xfrm>
            <a:off x="4821119" y="3751731"/>
            <a:ext cx="1518761" cy="661433"/>
            <a:chOff x="4778382" y="3751731"/>
            <a:chExt cx="1518761" cy="661433"/>
          </a:xfrm>
        </p:grpSpPr>
        <p:pic>
          <p:nvPicPr>
            <p:cNvPr id="14" name="図 13">
              <a:extLst>
                <a:ext uri="{FF2B5EF4-FFF2-40B4-BE49-F238E27FC236}">
                  <a16:creationId xmlns:a16="http://schemas.microsoft.com/office/drawing/2014/main" id="{C231AFC6-8B9B-AFB6-EC8F-4FC42B56697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7161" t="46258" r="36622" b="44261"/>
            <a:stretch/>
          </p:blipFill>
          <p:spPr>
            <a:xfrm>
              <a:off x="5028385" y="4056113"/>
              <a:ext cx="987142" cy="357051"/>
            </a:xfrm>
            <a:prstGeom prst="rect">
              <a:avLst/>
            </a:prstGeom>
          </p:spPr>
        </p:pic>
        <p:sp>
          <p:nvSpPr>
            <p:cNvPr id="62" name="テキスト ボックス 61">
              <a:extLst>
                <a:ext uri="{FF2B5EF4-FFF2-40B4-BE49-F238E27FC236}">
                  <a16:creationId xmlns:a16="http://schemas.microsoft.com/office/drawing/2014/main" id="{04B82924-B778-619F-B3DF-01BF265F7D78}"/>
                </a:ext>
              </a:extLst>
            </p:cNvPr>
            <p:cNvSpPr txBox="1"/>
            <p:nvPr/>
          </p:nvSpPr>
          <p:spPr>
            <a:xfrm>
              <a:off x="4778382" y="3751731"/>
              <a:ext cx="1518761" cy="2769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l"/>
              <a:r>
                <a:rPr lang="ja-JP" altLang="en-US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・名入れ</a:t>
              </a:r>
              <a:endParaRPr lang="ja-JP" altLang="en-US" sz="1200" b="1" i="0" u="sng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63" name="テキスト ボックス 62">
            <a:extLst>
              <a:ext uri="{FF2B5EF4-FFF2-40B4-BE49-F238E27FC236}">
                <a16:creationId xmlns:a16="http://schemas.microsoft.com/office/drawing/2014/main" id="{DDCB1A83-FB60-32DD-75AB-0059C4FB5565}"/>
              </a:ext>
            </a:extLst>
          </p:cNvPr>
          <p:cNvSpPr txBox="1"/>
          <p:nvPr/>
        </p:nvSpPr>
        <p:spPr>
          <a:xfrm>
            <a:off x="6062944" y="3971265"/>
            <a:ext cx="120153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レーザー彫刻</a:t>
            </a:r>
            <a:endParaRPr lang="en-US" altLang="ja-JP" sz="1200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en-US" altLang="ja-JP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W40×H13</a:t>
            </a:r>
            <a:r>
              <a:rPr lang="ja-JP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㎜</a:t>
            </a:r>
            <a:endParaRPr lang="ja-JP" altLang="en-US" sz="1200" i="0" u="sng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6" name="テキスト ボックス 65">
            <a:extLst>
              <a:ext uri="{FF2B5EF4-FFF2-40B4-BE49-F238E27FC236}">
                <a16:creationId xmlns:a16="http://schemas.microsoft.com/office/drawing/2014/main" id="{268AE8C0-4219-F39B-D406-DBE1DFECDC62}"/>
              </a:ext>
            </a:extLst>
          </p:cNvPr>
          <p:cNvSpPr txBox="1"/>
          <p:nvPr/>
        </p:nvSpPr>
        <p:spPr>
          <a:xfrm>
            <a:off x="4821119" y="4742847"/>
            <a:ext cx="394990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■カラー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: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ブラウン・ナチュラル</a:t>
            </a:r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277272C1-5C98-309A-AAF9-452FBF27A347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57" t="24956" r="15538" b="53076"/>
          <a:stretch/>
        </p:blipFill>
        <p:spPr>
          <a:xfrm>
            <a:off x="531223" y="1262744"/>
            <a:ext cx="3071264" cy="995052"/>
          </a:xfrm>
          <a:prstGeom prst="rect">
            <a:avLst/>
          </a:prstGeom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FE532AEB-A9F4-090D-E3C2-C96F64C6741A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85" t="24376" r="8036" b="24094"/>
          <a:stretch/>
        </p:blipFill>
        <p:spPr>
          <a:xfrm>
            <a:off x="2760616" y="3509555"/>
            <a:ext cx="1541418" cy="949234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E714C5FA-E668-9BB7-9C2D-FABD124F3802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57" t="52205" r="15538" b="23955"/>
          <a:stretch/>
        </p:blipFill>
        <p:spPr>
          <a:xfrm>
            <a:off x="531223" y="2272937"/>
            <a:ext cx="3071262" cy="1079864"/>
          </a:xfrm>
          <a:prstGeom prst="rect">
            <a:avLst/>
          </a:prstGeom>
        </p:spPr>
      </p:pic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D1D139BE-A5D7-1EF4-6A6A-8AAF21675694}"/>
              </a:ext>
            </a:extLst>
          </p:cNvPr>
          <p:cNvSpPr txBox="1"/>
          <p:nvPr/>
        </p:nvSpPr>
        <p:spPr>
          <a:xfrm>
            <a:off x="2899954" y="2155163"/>
            <a:ext cx="59503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ブラウン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91F2D32B-E575-52F9-8689-8CB6099271C3}"/>
              </a:ext>
            </a:extLst>
          </p:cNvPr>
          <p:cNvSpPr txBox="1"/>
          <p:nvPr/>
        </p:nvSpPr>
        <p:spPr>
          <a:xfrm>
            <a:off x="2804159" y="3182775"/>
            <a:ext cx="697627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ナチュラル</a:t>
            </a: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419B06C8-446B-F25E-F2F0-88C21CC25B42}"/>
              </a:ext>
            </a:extLst>
          </p:cNvPr>
          <p:cNvGrpSpPr/>
          <p:nvPr/>
        </p:nvGrpSpPr>
        <p:grpSpPr>
          <a:xfrm>
            <a:off x="7356043" y="1236189"/>
            <a:ext cx="1518761" cy="1946586"/>
            <a:chOff x="7385390" y="1349720"/>
            <a:chExt cx="1518761" cy="1946586"/>
          </a:xfrm>
        </p:grpSpPr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949A0DA1-C7EC-EADD-C57B-E23B767D1CD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7103" t="36428" r="26681" b="28510"/>
            <a:stretch/>
          </p:blipFill>
          <p:spPr>
            <a:xfrm>
              <a:off x="7459484" y="1694117"/>
              <a:ext cx="923108" cy="893647"/>
            </a:xfrm>
            <a:prstGeom prst="rect">
              <a:avLst/>
            </a:prstGeom>
          </p:spPr>
        </p:pic>
        <p:sp>
          <p:nvSpPr>
            <p:cNvPr id="61" name="テキスト ボックス 60">
              <a:extLst>
                <a:ext uri="{FF2B5EF4-FFF2-40B4-BE49-F238E27FC236}">
                  <a16:creationId xmlns:a16="http://schemas.microsoft.com/office/drawing/2014/main" id="{AD39749A-4905-4374-EE22-8FD4415DAA05}"/>
                </a:ext>
              </a:extLst>
            </p:cNvPr>
            <p:cNvSpPr txBox="1"/>
            <p:nvPr/>
          </p:nvSpPr>
          <p:spPr>
            <a:xfrm>
              <a:off x="7385390" y="1349720"/>
              <a:ext cx="1518761" cy="2769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l"/>
              <a:r>
                <a:rPr lang="ja-JP" altLang="en-US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・ライトのカラー</a:t>
              </a:r>
              <a:endParaRPr lang="ja-JP" altLang="en-US" sz="1200" b="1" i="0" u="sng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22" name="テキスト ボックス 21">
              <a:extLst>
                <a:ext uri="{FF2B5EF4-FFF2-40B4-BE49-F238E27FC236}">
                  <a16:creationId xmlns:a16="http://schemas.microsoft.com/office/drawing/2014/main" id="{3EFD0CFF-F52F-F4C0-D91A-D7B4A2B8BEE3}"/>
                </a:ext>
              </a:extLst>
            </p:cNvPr>
            <p:cNvSpPr txBox="1"/>
            <p:nvPr/>
          </p:nvSpPr>
          <p:spPr>
            <a:xfrm>
              <a:off x="7385390" y="2649975"/>
              <a:ext cx="1131712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l"/>
              <a:r>
                <a:rPr lang="ja-JP" altLang="en-US" sz="9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白</a:t>
              </a:r>
              <a:r>
                <a:rPr lang="ja-JP" altLang="en-US" sz="900" i="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・青・緑・赤の</a:t>
              </a:r>
              <a:endParaRPr lang="en-US" altLang="ja-JP" sz="900" i="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l"/>
              <a:r>
                <a:rPr lang="en-US" altLang="ja-JP" sz="9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4</a:t>
              </a:r>
              <a:r>
                <a:rPr lang="ja-JP" altLang="en-US" sz="900" i="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色からお選び</a:t>
              </a:r>
              <a:endParaRPr lang="en-US" altLang="ja-JP" sz="900" i="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l"/>
              <a:r>
                <a:rPr lang="ja-JP" altLang="en-US" sz="900" i="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いただけます。</a:t>
              </a:r>
              <a:endParaRPr lang="en-US" altLang="ja-JP" sz="900" i="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l"/>
              <a:r>
                <a:rPr lang="ja-JP" altLang="en-US" sz="9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写真は緑です。</a:t>
              </a:r>
              <a:endParaRPr lang="ja-JP" altLang="en-US" sz="900" i="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37294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668</TotalTime>
  <Words>99</Words>
  <Application>Microsoft Office PowerPoint</Application>
  <PresentationFormat>画面に合わせる (4:3)</PresentationFormat>
  <Paragraphs>23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メイリオ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達也</dc:creator>
  <cp:lastModifiedBy>NEED - SAKAGUCHI</cp:lastModifiedBy>
  <cp:revision>22</cp:revision>
  <dcterms:created xsi:type="dcterms:W3CDTF">2023-01-27T06:17:12Z</dcterms:created>
  <dcterms:modified xsi:type="dcterms:W3CDTF">2024-05-22T10:01:43Z</dcterms:modified>
</cp:coreProperties>
</file>