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8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7AA4520-7EDB-6E4D-640E-C4BC1D8A233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56000">
                <a:schemeClr val="bg1"/>
              </a:gs>
              <a:gs pos="100000">
                <a:schemeClr val="bg1">
                  <a:lumMod val="50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8FF17852-6A80-3FFF-D0F0-36B5C58162B8}"/>
              </a:ext>
            </a:extLst>
          </p:cNvPr>
          <p:cNvSpPr/>
          <p:nvPr/>
        </p:nvSpPr>
        <p:spPr>
          <a:xfrm>
            <a:off x="145143" y="116114"/>
            <a:ext cx="8880246" cy="6589486"/>
          </a:xfrm>
          <a:prstGeom prst="roundRect">
            <a:avLst>
              <a:gd name="adj" fmla="val 596"/>
            </a:avLst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30" name="図 29">
            <a:extLst>
              <a:ext uri="{FF2B5EF4-FFF2-40B4-BE49-F238E27FC236}">
                <a16:creationId xmlns:a16="http://schemas.microsoft.com/office/drawing/2014/main" id="{883CEC81-6C92-E3CB-07EF-26F495574CE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12" t="4183" r="9162" b="8781"/>
          <a:stretch/>
        </p:blipFill>
        <p:spPr>
          <a:xfrm>
            <a:off x="330927" y="1105988"/>
            <a:ext cx="2908662" cy="3143796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36933485-4726-6D16-AF34-4E40B582CB9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58" t="9311" r="7556" b="9262"/>
          <a:stretch/>
        </p:blipFill>
        <p:spPr>
          <a:xfrm>
            <a:off x="2647405" y="3048000"/>
            <a:ext cx="1924594" cy="1837509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E1F0F3DB-E53C-2D0D-E6BD-4B88F73624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3196" y="1379195"/>
            <a:ext cx="2500073" cy="2500073"/>
          </a:xfrm>
          <a:prstGeom prst="rect">
            <a:avLst/>
          </a:prstGeom>
        </p:spPr>
      </p:pic>
      <p:sp>
        <p:nvSpPr>
          <p:cNvPr id="67" name="四角形: 角を丸くする 66">
            <a:extLst>
              <a:ext uri="{FF2B5EF4-FFF2-40B4-BE49-F238E27FC236}">
                <a16:creationId xmlns:a16="http://schemas.microsoft.com/office/drawing/2014/main" id="{53ECE64B-6042-1784-BBBF-B20D32404759}"/>
              </a:ext>
            </a:extLst>
          </p:cNvPr>
          <p:cNvSpPr/>
          <p:nvPr/>
        </p:nvSpPr>
        <p:spPr>
          <a:xfrm>
            <a:off x="373743" y="5066211"/>
            <a:ext cx="8457436" cy="1298493"/>
          </a:xfrm>
          <a:prstGeom prst="roundRect">
            <a:avLst>
              <a:gd name="adj" fmla="val 2507"/>
            </a:avLst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8EA526AA-771D-F5BA-9920-D872D0816C89}"/>
              </a:ext>
            </a:extLst>
          </p:cNvPr>
          <p:cNvSpPr txBox="1"/>
          <p:nvPr/>
        </p:nvSpPr>
        <p:spPr>
          <a:xfrm>
            <a:off x="2080782" y="346356"/>
            <a:ext cx="530699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USB</a:t>
            </a:r>
            <a:r>
              <a:rPr lang="ja-JP" alt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メモリー</a:t>
            </a:r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ウッドタイプ</a:t>
            </a:r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800" b="1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3ABF95A4-4560-7989-3782-A930949E5BC6}"/>
              </a:ext>
            </a:extLst>
          </p:cNvPr>
          <p:cNvSpPr txBox="1"/>
          <p:nvPr/>
        </p:nvSpPr>
        <p:spPr>
          <a:xfrm>
            <a:off x="2110378" y="818607"/>
            <a:ext cx="29065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素朴でナチュラル。あたたかい素材が魅力です</a:t>
            </a: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8F08F7D3-6B9A-8864-6E44-4964C4F788AE}"/>
              </a:ext>
            </a:extLst>
          </p:cNvPr>
          <p:cNvGrpSpPr/>
          <p:nvPr/>
        </p:nvGrpSpPr>
        <p:grpSpPr>
          <a:xfrm>
            <a:off x="493486" y="332289"/>
            <a:ext cx="1555328" cy="908359"/>
            <a:chOff x="174172" y="192951"/>
            <a:chExt cx="1285129" cy="908359"/>
          </a:xfrm>
        </p:grpSpPr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DAD7A6F8-8C9D-A2F0-099B-15E0F3BC7938}"/>
                </a:ext>
              </a:extLst>
            </p:cNvPr>
            <p:cNvSpPr/>
            <p:nvPr/>
          </p:nvSpPr>
          <p:spPr>
            <a:xfrm>
              <a:off x="174172" y="252548"/>
              <a:ext cx="1184365" cy="696683"/>
            </a:xfrm>
            <a:prstGeom prst="rect">
              <a:avLst/>
            </a:prstGeom>
            <a:gradFill>
              <a:gsLst>
                <a:gs pos="0">
                  <a:schemeClr val="bg1">
                    <a:lumMod val="65000"/>
                  </a:schemeClr>
                </a:gs>
                <a:gs pos="34000">
                  <a:schemeClr val="bg1"/>
                </a:gs>
                <a:gs pos="100000">
                  <a:schemeClr val="bg1">
                    <a:lumMod val="50000"/>
                  </a:schemeClr>
                </a:gs>
              </a:gsLst>
              <a:lin ang="7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E632AE80-7AD0-CEA3-8C7A-B7C677C70DBC}"/>
                </a:ext>
              </a:extLst>
            </p:cNvPr>
            <p:cNvSpPr/>
            <p:nvPr/>
          </p:nvSpPr>
          <p:spPr>
            <a:xfrm>
              <a:off x="293598" y="192951"/>
              <a:ext cx="58874" cy="9083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44E22F76-8678-8676-FDF6-9EA4AFB1CD06}"/>
                </a:ext>
              </a:extLst>
            </p:cNvPr>
            <p:cNvSpPr txBox="1"/>
            <p:nvPr/>
          </p:nvSpPr>
          <p:spPr>
            <a:xfrm>
              <a:off x="403387" y="408095"/>
              <a:ext cx="105591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en-US" altLang="ja-JP" sz="2000" b="1" i="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U3089</a:t>
              </a:r>
              <a:endParaRPr lang="en-US" altLang="ja-JP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DE635D8F-8819-7BAA-F11C-96457E089528}"/>
              </a:ext>
            </a:extLst>
          </p:cNvPr>
          <p:cNvSpPr txBox="1"/>
          <p:nvPr/>
        </p:nvSpPr>
        <p:spPr>
          <a:xfrm>
            <a:off x="598034" y="5193516"/>
            <a:ext cx="394990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■商品サイズ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:65×21×13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■材質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木他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■容量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:2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32GB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610F1DC-CBBB-C00B-8208-12A4980C517D}"/>
              </a:ext>
            </a:extLst>
          </p:cNvPr>
          <p:cNvGrpSpPr/>
          <p:nvPr/>
        </p:nvGrpSpPr>
        <p:grpSpPr>
          <a:xfrm>
            <a:off x="5388031" y="3984193"/>
            <a:ext cx="1849463" cy="809387"/>
            <a:chOff x="4914595" y="4013659"/>
            <a:chExt cx="1648102" cy="644920"/>
          </a:xfrm>
        </p:grpSpPr>
        <p:pic>
          <p:nvPicPr>
            <p:cNvPr id="42" name="図 41">
              <a:extLst>
                <a:ext uri="{FF2B5EF4-FFF2-40B4-BE49-F238E27FC236}">
                  <a16:creationId xmlns:a16="http://schemas.microsoft.com/office/drawing/2014/main" id="{778EBFFA-1947-6B5E-4634-22078B932E7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078" t="45301" r="29166" b="42186"/>
            <a:stretch/>
          </p:blipFill>
          <p:spPr>
            <a:xfrm>
              <a:off x="5169326" y="4230790"/>
              <a:ext cx="1393371" cy="427789"/>
            </a:xfrm>
            <a:prstGeom prst="rect">
              <a:avLst/>
            </a:prstGeom>
          </p:spPr>
        </p:pic>
        <p:sp>
          <p:nvSpPr>
            <p:cNvPr id="62" name="テキスト ボックス 61">
              <a:extLst>
                <a:ext uri="{FF2B5EF4-FFF2-40B4-BE49-F238E27FC236}">
                  <a16:creationId xmlns:a16="http://schemas.microsoft.com/office/drawing/2014/main" id="{04B82924-B778-619F-B3DF-01BF265F7D78}"/>
                </a:ext>
              </a:extLst>
            </p:cNvPr>
            <p:cNvSpPr txBox="1"/>
            <p:nvPr/>
          </p:nvSpPr>
          <p:spPr>
            <a:xfrm>
              <a:off x="4914595" y="4013659"/>
              <a:ext cx="1518761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ja-JP" altLang="en-US" sz="12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・名入れ</a:t>
              </a:r>
              <a:endParaRPr lang="ja-JP" altLang="en-US" sz="1200" b="1" i="0" u="sng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DDCB1A83-FB60-32DD-75AB-0059C4FB5565}"/>
              </a:ext>
            </a:extLst>
          </p:cNvPr>
          <p:cNvSpPr txBox="1"/>
          <p:nvPr/>
        </p:nvSpPr>
        <p:spPr>
          <a:xfrm>
            <a:off x="7020624" y="4264641"/>
            <a:ext cx="131552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レーザー彫刻</a:t>
            </a:r>
            <a:endParaRPr lang="en-US" altLang="ja-JP" sz="12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W40×H13</a:t>
            </a:r>
            <a:r>
              <a:rPr lang="ja-JP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ja-JP" altLang="en-US" sz="1200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268AE8C0-4219-F39B-D406-DBE1DFECDC62}"/>
              </a:ext>
            </a:extLst>
          </p:cNvPr>
          <p:cNvSpPr txBox="1"/>
          <p:nvPr/>
        </p:nvSpPr>
        <p:spPr>
          <a:xfrm>
            <a:off x="4821119" y="5193516"/>
            <a:ext cx="394990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■白箱サイズ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):110×75×19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■備考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:100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個から受注対応商品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回転タイプ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■カラー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ウォルナット・メイプル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66F7E6BD-B4F4-0983-E3D0-DC22D80C89F1}"/>
              </a:ext>
            </a:extLst>
          </p:cNvPr>
          <p:cNvSpPr txBox="1"/>
          <p:nvPr/>
        </p:nvSpPr>
        <p:spPr>
          <a:xfrm>
            <a:off x="1857038" y="2721027"/>
            <a:ext cx="48923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メイプル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FCF757A7-E47E-6612-0EB8-7B0951E0CA50}"/>
              </a:ext>
            </a:extLst>
          </p:cNvPr>
          <p:cNvSpPr txBox="1"/>
          <p:nvPr/>
        </p:nvSpPr>
        <p:spPr>
          <a:xfrm>
            <a:off x="1865747" y="3879268"/>
            <a:ext cx="62549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ウォルナット</a:t>
            </a:r>
          </a:p>
        </p:txBody>
      </p:sp>
    </p:spTree>
    <p:extLst>
      <p:ext uri="{BB962C8B-B14F-4D97-AF65-F5344CB8AC3E}">
        <p14:creationId xmlns:p14="http://schemas.microsoft.com/office/powerpoint/2010/main" val="43729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757</TotalTime>
  <Words>74</Words>
  <Application>Microsoft Office PowerPoint</Application>
  <PresentationFormat>画面に合わせる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NEED - SAKAGUCHI</cp:lastModifiedBy>
  <cp:revision>24</cp:revision>
  <dcterms:created xsi:type="dcterms:W3CDTF">2023-01-27T06:17:12Z</dcterms:created>
  <dcterms:modified xsi:type="dcterms:W3CDTF">2024-05-22T10:02:19Z</dcterms:modified>
</cp:coreProperties>
</file>