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1284" y="78"/>
      </p:cViewPr>
      <p:guideLst>
        <p:guide orient="horz" pos="2183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2024/5/22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949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2024/5/22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0903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2024/5/22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8516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2024/5/22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0199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2024/5/22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9547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2024/5/22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7397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2024/5/22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8926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2024/5/22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6789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2024/5/22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0045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2024/5/22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9538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2024/5/22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4205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305613-6109-40B9-9F26-3FD75B42F5E2}" type="datetimeFigureOut">
              <a:rPr kumimoji="1" lang="ja-JP" altLang="en-US" smtClean="0"/>
              <a:t>2024/5/22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0674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7AA4520-7EDB-6E4D-640E-C4BC1D8A233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bg1">
                  <a:lumMod val="65000"/>
                </a:schemeClr>
              </a:gs>
              <a:gs pos="56000">
                <a:schemeClr val="bg1"/>
              </a:gs>
              <a:gs pos="100000">
                <a:schemeClr val="bg1">
                  <a:lumMod val="50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8FF17852-6A80-3FFF-D0F0-36B5C58162B8}"/>
              </a:ext>
            </a:extLst>
          </p:cNvPr>
          <p:cNvSpPr/>
          <p:nvPr/>
        </p:nvSpPr>
        <p:spPr>
          <a:xfrm>
            <a:off x="145143" y="116114"/>
            <a:ext cx="8880246" cy="6589486"/>
          </a:xfrm>
          <a:prstGeom prst="roundRect">
            <a:avLst>
              <a:gd name="adj" fmla="val 596"/>
            </a:avLst>
          </a:prstGeom>
          <a:solidFill>
            <a:schemeClr val="bg1"/>
          </a:solidFill>
          <a:ln w="63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48" name="図 47">
            <a:extLst>
              <a:ext uri="{FF2B5EF4-FFF2-40B4-BE49-F238E27FC236}">
                <a16:creationId xmlns:a16="http://schemas.microsoft.com/office/drawing/2014/main" id="{D8253438-2A05-BE9E-6F61-730B5AEC116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021" t="19460" r="27408" b="18689"/>
          <a:stretch/>
        </p:blipFill>
        <p:spPr>
          <a:xfrm>
            <a:off x="339634" y="1471749"/>
            <a:ext cx="2220685" cy="2949346"/>
          </a:xfrm>
          <a:prstGeom prst="rect">
            <a:avLst/>
          </a:prstGeom>
        </p:spPr>
      </p:pic>
      <p:pic>
        <p:nvPicPr>
          <p:cNvPr id="50" name="図 49">
            <a:extLst>
              <a:ext uri="{FF2B5EF4-FFF2-40B4-BE49-F238E27FC236}">
                <a16:creationId xmlns:a16="http://schemas.microsoft.com/office/drawing/2014/main" id="{9745BE60-6AB3-4836-C3EE-8915B880EEE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3707" y="2840343"/>
            <a:ext cx="1968624" cy="1968624"/>
          </a:xfrm>
          <a:prstGeom prst="rect">
            <a:avLst/>
          </a:prstGeom>
        </p:spPr>
      </p:pic>
      <p:pic>
        <p:nvPicPr>
          <p:cNvPr id="52" name="図 51">
            <a:extLst>
              <a:ext uri="{FF2B5EF4-FFF2-40B4-BE49-F238E27FC236}">
                <a16:creationId xmlns:a16="http://schemas.microsoft.com/office/drawing/2014/main" id="{F27DCDA7-2DC6-EECD-A490-11429DA85EC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9669" y="1287881"/>
            <a:ext cx="2515949" cy="2515949"/>
          </a:xfrm>
          <a:prstGeom prst="rect">
            <a:avLst/>
          </a:prstGeom>
        </p:spPr>
      </p:pic>
      <p:sp>
        <p:nvSpPr>
          <p:cNvPr id="67" name="四角形: 角を丸くする 66">
            <a:extLst>
              <a:ext uri="{FF2B5EF4-FFF2-40B4-BE49-F238E27FC236}">
                <a16:creationId xmlns:a16="http://schemas.microsoft.com/office/drawing/2014/main" id="{53ECE64B-6042-1784-BBBF-B20D32404759}"/>
              </a:ext>
            </a:extLst>
          </p:cNvPr>
          <p:cNvSpPr/>
          <p:nvPr/>
        </p:nvSpPr>
        <p:spPr>
          <a:xfrm>
            <a:off x="373743" y="5066211"/>
            <a:ext cx="8457436" cy="1298493"/>
          </a:xfrm>
          <a:prstGeom prst="roundRect">
            <a:avLst>
              <a:gd name="adj" fmla="val 2507"/>
            </a:avLst>
          </a:prstGeom>
          <a:solidFill>
            <a:schemeClr val="bg1"/>
          </a:solidFill>
          <a:ln w="317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8EA526AA-771D-F5BA-9920-D872D0816C89}"/>
              </a:ext>
            </a:extLst>
          </p:cNvPr>
          <p:cNvSpPr txBox="1"/>
          <p:nvPr/>
        </p:nvSpPr>
        <p:spPr>
          <a:xfrm>
            <a:off x="2080782" y="346356"/>
            <a:ext cx="530699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altLang="ja-JP" sz="28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USB</a:t>
            </a:r>
            <a:r>
              <a:rPr lang="ja-JP" altLang="en-US" sz="28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メモリー</a:t>
            </a:r>
            <a:r>
              <a:rPr lang="en-US" altLang="ja-JP" sz="28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(T</a:t>
            </a:r>
            <a:r>
              <a:rPr lang="ja-JP" altLang="en-US" sz="28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シャツ型</a:t>
            </a:r>
            <a:r>
              <a:rPr lang="en-US" altLang="ja-JP" sz="28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endParaRPr lang="ja-JP" altLang="en-US" sz="2800" b="1" i="0" u="sng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3ABF95A4-4560-7989-3782-A930949E5BC6}"/>
              </a:ext>
            </a:extLst>
          </p:cNvPr>
          <p:cNvSpPr txBox="1"/>
          <p:nvPr/>
        </p:nvSpPr>
        <p:spPr>
          <a:xfrm>
            <a:off x="2110378" y="818607"/>
            <a:ext cx="324319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オリジナルデザインを印刷して楽しめる</a:t>
            </a: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T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シャツタイプ</a:t>
            </a:r>
          </a:p>
        </p:txBody>
      </p:sp>
      <p:grpSp>
        <p:nvGrpSpPr>
          <p:cNvPr id="34" name="グループ化 33">
            <a:extLst>
              <a:ext uri="{FF2B5EF4-FFF2-40B4-BE49-F238E27FC236}">
                <a16:creationId xmlns:a16="http://schemas.microsoft.com/office/drawing/2014/main" id="{8F08F7D3-6B9A-8864-6E44-4964C4F788AE}"/>
              </a:ext>
            </a:extLst>
          </p:cNvPr>
          <p:cNvGrpSpPr/>
          <p:nvPr/>
        </p:nvGrpSpPr>
        <p:grpSpPr>
          <a:xfrm>
            <a:off x="493486" y="332289"/>
            <a:ext cx="1555328" cy="908359"/>
            <a:chOff x="174172" y="192951"/>
            <a:chExt cx="1285129" cy="908359"/>
          </a:xfrm>
        </p:grpSpPr>
        <p:sp>
          <p:nvSpPr>
            <p:cNvPr id="37" name="正方形/長方形 36">
              <a:extLst>
                <a:ext uri="{FF2B5EF4-FFF2-40B4-BE49-F238E27FC236}">
                  <a16:creationId xmlns:a16="http://schemas.microsoft.com/office/drawing/2014/main" id="{DAD7A6F8-8C9D-A2F0-099B-15E0F3BC7938}"/>
                </a:ext>
              </a:extLst>
            </p:cNvPr>
            <p:cNvSpPr/>
            <p:nvPr/>
          </p:nvSpPr>
          <p:spPr>
            <a:xfrm>
              <a:off x="174172" y="252548"/>
              <a:ext cx="1184365" cy="696683"/>
            </a:xfrm>
            <a:prstGeom prst="rect">
              <a:avLst/>
            </a:prstGeom>
            <a:gradFill>
              <a:gsLst>
                <a:gs pos="0">
                  <a:schemeClr val="bg1">
                    <a:lumMod val="65000"/>
                  </a:schemeClr>
                </a:gs>
                <a:gs pos="34000">
                  <a:schemeClr val="bg1"/>
                </a:gs>
                <a:gs pos="100000">
                  <a:schemeClr val="bg1">
                    <a:lumMod val="50000"/>
                  </a:schemeClr>
                </a:gs>
              </a:gsLst>
              <a:lin ang="7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8" name="正方形/長方形 37">
              <a:extLst>
                <a:ext uri="{FF2B5EF4-FFF2-40B4-BE49-F238E27FC236}">
                  <a16:creationId xmlns:a16="http://schemas.microsoft.com/office/drawing/2014/main" id="{E632AE80-7AD0-CEA3-8C7A-B7C677C70DBC}"/>
                </a:ext>
              </a:extLst>
            </p:cNvPr>
            <p:cNvSpPr/>
            <p:nvPr/>
          </p:nvSpPr>
          <p:spPr>
            <a:xfrm>
              <a:off x="293598" y="192951"/>
              <a:ext cx="58874" cy="90835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9" name="テキスト ボックス 38">
              <a:extLst>
                <a:ext uri="{FF2B5EF4-FFF2-40B4-BE49-F238E27FC236}">
                  <a16:creationId xmlns:a16="http://schemas.microsoft.com/office/drawing/2014/main" id="{44E22F76-8678-8676-FDF6-9EA4AFB1CD06}"/>
                </a:ext>
              </a:extLst>
            </p:cNvPr>
            <p:cNvSpPr txBox="1"/>
            <p:nvPr/>
          </p:nvSpPr>
          <p:spPr>
            <a:xfrm>
              <a:off x="403387" y="408095"/>
              <a:ext cx="1055914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l"/>
              <a:r>
                <a:rPr lang="en-US" altLang="ja-JP" sz="2000" b="1" i="0" dirty="0"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U2905</a:t>
              </a:r>
              <a:endParaRPr lang="en-US" altLang="ja-JP" b="1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60" name="テキスト ボックス 59">
            <a:extLst>
              <a:ext uri="{FF2B5EF4-FFF2-40B4-BE49-F238E27FC236}">
                <a16:creationId xmlns:a16="http://schemas.microsoft.com/office/drawing/2014/main" id="{DE635D8F-8819-7BAA-F11C-96457E089528}"/>
              </a:ext>
            </a:extLst>
          </p:cNvPr>
          <p:cNvSpPr txBox="1"/>
          <p:nvPr/>
        </p:nvSpPr>
        <p:spPr>
          <a:xfrm>
            <a:off x="598034" y="5193516"/>
            <a:ext cx="394990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■商品サイズ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:35×49×9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㎜</a:t>
            </a:r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■材質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:ABS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樹脂他</a:t>
            </a:r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■容量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:2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16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32GB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586D88F8-3544-81B9-1CE6-F23B20FC8C33}"/>
              </a:ext>
            </a:extLst>
          </p:cNvPr>
          <p:cNvGrpSpPr/>
          <p:nvPr/>
        </p:nvGrpSpPr>
        <p:grpSpPr>
          <a:xfrm>
            <a:off x="5133147" y="3918575"/>
            <a:ext cx="1518761" cy="992111"/>
            <a:chOff x="4948883" y="3808412"/>
            <a:chExt cx="1518761" cy="992111"/>
          </a:xfrm>
        </p:grpSpPr>
        <p:pic>
          <p:nvPicPr>
            <p:cNvPr id="54" name="図 53">
              <a:extLst>
                <a:ext uri="{FF2B5EF4-FFF2-40B4-BE49-F238E27FC236}">
                  <a16:creationId xmlns:a16="http://schemas.microsoft.com/office/drawing/2014/main" id="{10728D65-A69C-7F70-5440-F5B60466EBC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9257" t="38607" r="38536" b="35484"/>
            <a:stretch/>
          </p:blipFill>
          <p:spPr>
            <a:xfrm>
              <a:off x="5482126" y="3965750"/>
              <a:ext cx="715519" cy="834773"/>
            </a:xfrm>
            <a:prstGeom prst="rect">
              <a:avLst/>
            </a:prstGeom>
          </p:spPr>
        </p:pic>
        <p:sp>
          <p:nvSpPr>
            <p:cNvPr id="62" name="テキスト ボックス 61">
              <a:extLst>
                <a:ext uri="{FF2B5EF4-FFF2-40B4-BE49-F238E27FC236}">
                  <a16:creationId xmlns:a16="http://schemas.microsoft.com/office/drawing/2014/main" id="{04B82924-B778-619F-B3DF-01BF265F7D78}"/>
                </a:ext>
              </a:extLst>
            </p:cNvPr>
            <p:cNvSpPr txBox="1"/>
            <p:nvPr/>
          </p:nvSpPr>
          <p:spPr>
            <a:xfrm>
              <a:off x="4948883" y="3808412"/>
              <a:ext cx="1518761" cy="2769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l"/>
              <a:r>
                <a:rPr lang="ja-JP" altLang="en-US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・名入れ</a:t>
              </a:r>
              <a:endParaRPr lang="ja-JP" altLang="en-US" sz="1200" b="1" i="0" u="sng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63" name="テキスト ボックス 62">
            <a:extLst>
              <a:ext uri="{FF2B5EF4-FFF2-40B4-BE49-F238E27FC236}">
                <a16:creationId xmlns:a16="http://schemas.microsoft.com/office/drawing/2014/main" id="{DDCB1A83-FB60-32DD-75AB-0059C4FB5565}"/>
              </a:ext>
            </a:extLst>
          </p:cNvPr>
          <p:cNvSpPr txBox="1"/>
          <p:nvPr/>
        </p:nvSpPr>
        <p:spPr>
          <a:xfrm>
            <a:off x="6230445" y="4205762"/>
            <a:ext cx="131552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フルカラー印刷</a:t>
            </a:r>
            <a:endParaRPr lang="en-US" altLang="ja-JP" sz="1200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余白</a:t>
            </a:r>
            <a:r>
              <a:rPr lang="en-US" altLang="ja-JP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lang="ja-JP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㎜程</a:t>
            </a:r>
            <a:endParaRPr lang="ja-JP" altLang="en-US" sz="1200" i="0" u="sng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6" name="テキスト ボックス 65">
            <a:extLst>
              <a:ext uri="{FF2B5EF4-FFF2-40B4-BE49-F238E27FC236}">
                <a16:creationId xmlns:a16="http://schemas.microsoft.com/office/drawing/2014/main" id="{268AE8C0-4219-F39B-D406-DBE1DFECDC62}"/>
              </a:ext>
            </a:extLst>
          </p:cNvPr>
          <p:cNvSpPr txBox="1"/>
          <p:nvPr/>
        </p:nvSpPr>
        <p:spPr>
          <a:xfrm>
            <a:off x="4821119" y="5193516"/>
            <a:ext cx="394990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■白箱サイズ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入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):110×75×19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㎜</a:t>
            </a:r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■備考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:100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個から受注対応商品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/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キャップタイプ</a:t>
            </a:r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■カラー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: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ホワイト・レッド</a:t>
            </a:r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690F6CB2-061A-8C65-D464-96C29E970A1F}"/>
              </a:ext>
            </a:extLst>
          </p:cNvPr>
          <p:cNvSpPr txBox="1"/>
          <p:nvPr/>
        </p:nvSpPr>
        <p:spPr>
          <a:xfrm>
            <a:off x="1253287" y="4344045"/>
            <a:ext cx="50687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ホワイト</a:t>
            </a:r>
          </a:p>
        </p:txBody>
      </p:sp>
    </p:spTree>
    <p:extLst>
      <p:ext uri="{BB962C8B-B14F-4D97-AF65-F5344CB8AC3E}">
        <p14:creationId xmlns:p14="http://schemas.microsoft.com/office/powerpoint/2010/main" val="437294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765</TotalTime>
  <Words>72</Words>
  <Application>Microsoft Office PowerPoint</Application>
  <PresentationFormat>画面に合わせる (4:3)</PresentationFormat>
  <Paragraphs>17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達也</dc:creator>
  <cp:lastModifiedBy>NEED - SAKAGUCHI</cp:lastModifiedBy>
  <cp:revision>26</cp:revision>
  <dcterms:created xsi:type="dcterms:W3CDTF">2023-01-27T06:17:12Z</dcterms:created>
  <dcterms:modified xsi:type="dcterms:W3CDTF">2024-05-22T10:06:23Z</dcterms:modified>
</cp:coreProperties>
</file>