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8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AA4520-7EDB-6E4D-640E-C4BC1D8A233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6000">
                <a:schemeClr val="bg1"/>
              </a:gs>
              <a:gs pos="100000">
                <a:schemeClr val="bg1">
                  <a:lumMod val="50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8FF17852-6A80-3FFF-D0F0-36B5C58162B8}"/>
              </a:ext>
            </a:extLst>
          </p:cNvPr>
          <p:cNvSpPr/>
          <p:nvPr/>
        </p:nvSpPr>
        <p:spPr>
          <a:xfrm>
            <a:off x="145143" y="116114"/>
            <a:ext cx="8880246" cy="6589486"/>
          </a:xfrm>
          <a:prstGeom prst="roundRect">
            <a:avLst>
              <a:gd name="adj" fmla="val 596"/>
            </a:avLst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44" name="図 43">
            <a:extLst>
              <a:ext uri="{FF2B5EF4-FFF2-40B4-BE49-F238E27FC236}">
                <a16:creationId xmlns:a16="http://schemas.microsoft.com/office/drawing/2014/main" id="{A81C9BA5-E4DC-837C-FFD3-5DE16857F2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27" t="26830" r="16962" b="27023"/>
          <a:stretch/>
        </p:blipFill>
        <p:spPr>
          <a:xfrm>
            <a:off x="539931" y="1489165"/>
            <a:ext cx="2947348" cy="2011680"/>
          </a:xfrm>
          <a:prstGeom prst="rect">
            <a:avLst/>
          </a:prstGeom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4F137AD8-B22A-5C8A-6B29-C793834C7C9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0" t="25873" r="5892" b="21541"/>
          <a:stretch/>
        </p:blipFill>
        <p:spPr>
          <a:xfrm>
            <a:off x="2083794" y="3467521"/>
            <a:ext cx="2368732" cy="1432936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4B1EB071-1DE9-BDB4-7D08-D16D03DE29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4332" y="1334019"/>
            <a:ext cx="2600681" cy="2600681"/>
          </a:xfrm>
          <a:prstGeom prst="rect">
            <a:avLst/>
          </a:prstGeom>
        </p:spPr>
      </p:pic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53ECE64B-6042-1784-BBBF-B20D32404759}"/>
              </a:ext>
            </a:extLst>
          </p:cNvPr>
          <p:cNvSpPr/>
          <p:nvPr/>
        </p:nvSpPr>
        <p:spPr>
          <a:xfrm>
            <a:off x="373743" y="5066211"/>
            <a:ext cx="8457436" cy="1298493"/>
          </a:xfrm>
          <a:prstGeom prst="roundRect">
            <a:avLst>
              <a:gd name="adj" fmla="val 2507"/>
            </a:avLst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EA526AA-771D-F5BA-9920-D872D0816C89}"/>
              </a:ext>
            </a:extLst>
          </p:cNvPr>
          <p:cNvSpPr txBox="1"/>
          <p:nvPr/>
        </p:nvSpPr>
        <p:spPr>
          <a:xfrm>
            <a:off x="2080782" y="346356"/>
            <a:ext cx="53069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メモリー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カードタイプ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Ⅳ)</a:t>
            </a:r>
            <a:endParaRPr lang="ja-JP" altLang="en-US" sz="28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ABF95A4-4560-7989-3782-A930949E5BC6}"/>
              </a:ext>
            </a:extLst>
          </p:cNvPr>
          <p:cNvSpPr txBox="1"/>
          <p:nvPr/>
        </p:nvSpPr>
        <p:spPr>
          <a:xfrm>
            <a:off x="2110378" y="818607"/>
            <a:ext cx="46842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携帯しやすいカードタイプ。全面名入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OK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なので、写真なども印刷できます！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8F08F7D3-6B9A-8864-6E44-4964C4F788AE}"/>
              </a:ext>
            </a:extLst>
          </p:cNvPr>
          <p:cNvGrpSpPr/>
          <p:nvPr/>
        </p:nvGrpSpPr>
        <p:grpSpPr>
          <a:xfrm>
            <a:off x="493486" y="332289"/>
            <a:ext cx="1555328" cy="908359"/>
            <a:chOff x="174172" y="192951"/>
            <a:chExt cx="1285129" cy="908359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DAD7A6F8-8C9D-A2F0-099B-15E0F3BC7938}"/>
                </a:ext>
              </a:extLst>
            </p:cNvPr>
            <p:cNvSpPr/>
            <p:nvPr/>
          </p:nvSpPr>
          <p:spPr>
            <a:xfrm>
              <a:off x="174172" y="252548"/>
              <a:ext cx="1184365" cy="696683"/>
            </a:xfrm>
            <a:prstGeom prst="rect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34000">
                  <a:schemeClr val="bg1"/>
                </a:gs>
                <a:gs pos="100000">
                  <a:schemeClr val="bg1">
                    <a:lumMod val="50000"/>
                  </a:scheme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E632AE80-7AD0-CEA3-8C7A-B7C677C70DBC}"/>
                </a:ext>
              </a:extLst>
            </p:cNvPr>
            <p:cNvSpPr/>
            <p:nvPr/>
          </p:nvSpPr>
          <p:spPr>
            <a:xfrm>
              <a:off x="293598" y="192951"/>
              <a:ext cx="58874" cy="9083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44E22F76-8678-8676-FDF6-9EA4AFB1CD06}"/>
                </a:ext>
              </a:extLst>
            </p:cNvPr>
            <p:cNvSpPr txBox="1"/>
            <p:nvPr/>
          </p:nvSpPr>
          <p:spPr>
            <a:xfrm>
              <a:off x="403387" y="408095"/>
              <a:ext cx="105591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-US" altLang="ja-JP" sz="2000" b="1" i="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U2902</a:t>
              </a:r>
              <a:endParaRPr lang="en-US" altLang="ja-JP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E635D8F-8819-7BAA-F11C-96457E089528}"/>
              </a:ext>
            </a:extLst>
          </p:cNvPr>
          <p:cNvSpPr txBox="1"/>
          <p:nvPr/>
        </p:nvSpPr>
        <p:spPr>
          <a:xfrm>
            <a:off x="598034" y="5193516"/>
            <a:ext cx="394990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■商品サイズ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:83×52×3.2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■材質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:ABS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樹脂他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■容量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:2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32GB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6E6CE2-EB4D-B758-8008-DF2F52B8C4FC}"/>
              </a:ext>
            </a:extLst>
          </p:cNvPr>
          <p:cNvGrpSpPr/>
          <p:nvPr/>
        </p:nvGrpSpPr>
        <p:grpSpPr>
          <a:xfrm>
            <a:off x="5429669" y="4003807"/>
            <a:ext cx="1715309" cy="896650"/>
            <a:chOff x="4787091" y="3943530"/>
            <a:chExt cx="1518761" cy="750467"/>
          </a:xfrm>
        </p:grpSpPr>
        <p:pic>
          <p:nvPicPr>
            <p:cNvPr id="50" name="図 49">
              <a:extLst>
                <a:ext uri="{FF2B5EF4-FFF2-40B4-BE49-F238E27FC236}">
                  <a16:creationId xmlns:a16="http://schemas.microsoft.com/office/drawing/2014/main" id="{8ED24B2F-FAF9-C8A9-FFCE-31E76A14979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774" t="40200" r="33879" b="39063"/>
            <a:stretch/>
          </p:blipFill>
          <p:spPr>
            <a:xfrm>
              <a:off x="5200919" y="4136648"/>
              <a:ext cx="842502" cy="557349"/>
            </a:xfrm>
            <a:prstGeom prst="rect">
              <a:avLst/>
            </a:prstGeom>
          </p:spPr>
        </p:pic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04B82924-B778-619F-B3DF-01BF265F7D78}"/>
                </a:ext>
              </a:extLst>
            </p:cNvPr>
            <p:cNvSpPr txBox="1"/>
            <p:nvPr/>
          </p:nvSpPr>
          <p:spPr>
            <a:xfrm>
              <a:off x="4787091" y="3943530"/>
              <a:ext cx="1518761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・名入れ</a:t>
              </a:r>
              <a:endParaRPr lang="ja-JP" altLang="en-US" sz="1200" b="1" i="0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DDCB1A83-FB60-32DD-75AB-0059C4FB5565}"/>
              </a:ext>
            </a:extLst>
          </p:cNvPr>
          <p:cNvSpPr txBox="1"/>
          <p:nvPr/>
        </p:nvSpPr>
        <p:spPr>
          <a:xfrm>
            <a:off x="6779490" y="4317040"/>
            <a:ext cx="131552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フルカラー印刷</a:t>
            </a:r>
            <a:endParaRPr lang="en-US" altLang="ja-JP" sz="1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全面</a:t>
            </a:r>
            <a:endParaRPr lang="ja-JP" altLang="en-US" sz="1200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268AE8C0-4219-F39B-D406-DBE1DFECDC62}"/>
              </a:ext>
            </a:extLst>
          </p:cNvPr>
          <p:cNvSpPr txBox="1"/>
          <p:nvPr/>
        </p:nvSpPr>
        <p:spPr>
          <a:xfrm>
            <a:off x="4821119" y="5193516"/>
            <a:ext cx="394990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■白箱サイズ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):110×75×19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■備考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:100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個から受注対応商品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■カラー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ホワイト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72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762</TotalTime>
  <Words>72</Words>
  <Application>Microsoft Office PowerPoint</Application>
  <PresentationFormat>画面に合わせる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NEED - SAKAGUCHI</cp:lastModifiedBy>
  <cp:revision>26</cp:revision>
  <dcterms:created xsi:type="dcterms:W3CDTF">2023-01-27T06:17:12Z</dcterms:created>
  <dcterms:modified xsi:type="dcterms:W3CDTF">2024-05-22T10:05:21Z</dcterms:modified>
</cp:coreProperties>
</file>