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9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83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1284" y="90"/>
      </p:cViewPr>
      <p:guideLst>
        <p:guide orient="horz" pos="2183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2024/5/22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39497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2024/5/22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409039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2024/5/22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885169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2024/5/22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101995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2024/5/22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295473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2024/5/22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173974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2024/5/22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689262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2024/5/22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167898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2024/5/22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900452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2024/5/22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295383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2024/5/22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942055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305613-6109-40B9-9F26-3FD75B42F5E2}" type="datetimeFigureOut">
              <a:rPr kumimoji="1" lang="ja-JP" altLang="en-US" smtClean="0"/>
              <a:t>2024/5/22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506744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5" Type="http://schemas.openxmlformats.org/officeDocument/2006/relationships/image" Target="../media/image4.jpg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A7AA4520-7EDB-6E4D-640E-C4BC1D8A2330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chemeClr val="bg1">
                  <a:lumMod val="65000"/>
                </a:schemeClr>
              </a:gs>
              <a:gs pos="56000">
                <a:schemeClr val="bg1"/>
              </a:gs>
              <a:gs pos="100000">
                <a:schemeClr val="bg1">
                  <a:lumMod val="50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0" name="四角形: 角を丸くする 9">
            <a:extLst>
              <a:ext uri="{FF2B5EF4-FFF2-40B4-BE49-F238E27FC236}">
                <a16:creationId xmlns:a16="http://schemas.microsoft.com/office/drawing/2014/main" id="{8FF17852-6A80-3FFF-D0F0-36B5C58162B8}"/>
              </a:ext>
            </a:extLst>
          </p:cNvPr>
          <p:cNvSpPr/>
          <p:nvPr/>
        </p:nvSpPr>
        <p:spPr>
          <a:xfrm>
            <a:off x="158003" y="134257"/>
            <a:ext cx="8880246" cy="6589486"/>
          </a:xfrm>
          <a:prstGeom prst="roundRect">
            <a:avLst>
              <a:gd name="adj" fmla="val 596"/>
            </a:avLst>
          </a:prstGeom>
          <a:solidFill>
            <a:schemeClr val="bg1"/>
          </a:solidFill>
          <a:ln w="635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pic>
        <p:nvPicPr>
          <p:cNvPr id="3" name="図 2">
            <a:extLst>
              <a:ext uri="{FF2B5EF4-FFF2-40B4-BE49-F238E27FC236}">
                <a16:creationId xmlns:a16="http://schemas.microsoft.com/office/drawing/2014/main" id="{29480D39-A0A8-3721-F838-B77301C122AB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818" t="33183" r="4616" b="34640"/>
          <a:stretch/>
        </p:blipFill>
        <p:spPr>
          <a:xfrm>
            <a:off x="554535" y="1419497"/>
            <a:ext cx="3164025" cy="1149532"/>
          </a:xfrm>
          <a:prstGeom prst="rect">
            <a:avLst/>
          </a:prstGeom>
        </p:spPr>
      </p:pic>
      <p:pic>
        <p:nvPicPr>
          <p:cNvPr id="5" name="図 4">
            <a:extLst>
              <a:ext uri="{FF2B5EF4-FFF2-40B4-BE49-F238E27FC236}">
                <a16:creationId xmlns:a16="http://schemas.microsoft.com/office/drawing/2014/main" id="{AD084327-954F-EB21-E46B-50EF8A8B4332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968" t="31901" r="3933" b="34245"/>
          <a:stretch/>
        </p:blipFill>
        <p:spPr>
          <a:xfrm>
            <a:off x="1307877" y="2576393"/>
            <a:ext cx="3290249" cy="1209404"/>
          </a:xfrm>
          <a:prstGeom prst="rect">
            <a:avLst/>
          </a:prstGeom>
        </p:spPr>
      </p:pic>
      <p:pic>
        <p:nvPicPr>
          <p:cNvPr id="8" name="図 7">
            <a:extLst>
              <a:ext uri="{FF2B5EF4-FFF2-40B4-BE49-F238E27FC236}">
                <a16:creationId xmlns:a16="http://schemas.microsoft.com/office/drawing/2014/main" id="{460DCF75-A759-F55B-A9E7-7C4FF0401AFA}"/>
              </a:ext>
            </a:extLst>
          </p:cNvPr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2176" y="3530879"/>
            <a:ext cx="1642012" cy="1642012"/>
          </a:xfrm>
          <a:prstGeom prst="rect">
            <a:avLst/>
          </a:prstGeom>
        </p:spPr>
      </p:pic>
      <p:pic>
        <p:nvPicPr>
          <p:cNvPr id="11" name="図 10">
            <a:extLst>
              <a:ext uri="{FF2B5EF4-FFF2-40B4-BE49-F238E27FC236}">
                <a16:creationId xmlns:a16="http://schemas.microsoft.com/office/drawing/2014/main" id="{19F52998-05A1-890F-3BDF-84C6F124414E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81566" y="1163075"/>
            <a:ext cx="2669542" cy="2669542"/>
          </a:xfrm>
          <a:prstGeom prst="rect">
            <a:avLst/>
          </a:prstGeom>
        </p:spPr>
      </p:pic>
      <p:sp>
        <p:nvSpPr>
          <p:cNvPr id="67" name="四角形: 角を丸くする 66">
            <a:extLst>
              <a:ext uri="{FF2B5EF4-FFF2-40B4-BE49-F238E27FC236}">
                <a16:creationId xmlns:a16="http://schemas.microsoft.com/office/drawing/2014/main" id="{53ECE64B-6042-1784-BBBF-B20D32404759}"/>
              </a:ext>
            </a:extLst>
          </p:cNvPr>
          <p:cNvSpPr/>
          <p:nvPr/>
        </p:nvSpPr>
        <p:spPr>
          <a:xfrm>
            <a:off x="373743" y="5066211"/>
            <a:ext cx="8457436" cy="1298493"/>
          </a:xfrm>
          <a:prstGeom prst="roundRect">
            <a:avLst>
              <a:gd name="adj" fmla="val 2507"/>
            </a:avLst>
          </a:prstGeom>
          <a:solidFill>
            <a:schemeClr val="bg1"/>
          </a:solidFill>
          <a:ln w="3175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1" name="テキスト ボックス 30">
            <a:extLst>
              <a:ext uri="{FF2B5EF4-FFF2-40B4-BE49-F238E27FC236}">
                <a16:creationId xmlns:a16="http://schemas.microsoft.com/office/drawing/2014/main" id="{8EA526AA-771D-F5BA-9920-D872D0816C89}"/>
              </a:ext>
            </a:extLst>
          </p:cNvPr>
          <p:cNvSpPr txBox="1"/>
          <p:nvPr/>
        </p:nvSpPr>
        <p:spPr>
          <a:xfrm>
            <a:off x="2080782" y="346356"/>
            <a:ext cx="6595896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altLang="ja-JP" sz="28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USB</a:t>
            </a:r>
            <a:r>
              <a:rPr lang="ja-JP" altLang="en-US" sz="28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メモリー</a:t>
            </a:r>
            <a:r>
              <a:rPr lang="en-US" altLang="ja-JP" sz="28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(</a:t>
            </a:r>
            <a:r>
              <a:rPr lang="ja-JP" altLang="en-US" sz="28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レザーフォルム</a:t>
            </a:r>
            <a:r>
              <a:rPr lang="en-US" altLang="ja-JP" sz="28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)</a:t>
            </a:r>
            <a:endParaRPr lang="ja-JP" altLang="en-US" sz="2800" b="1" i="0" u="sng" dirty="0">
              <a:solidFill>
                <a:schemeClr val="tx1">
                  <a:lumMod val="65000"/>
                  <a:lumOff val="35000"/>
                </a:schemeClr>
              </a:solidFill>
              <a:effectLst/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3" name="テキスト ボックス 32">
            <a:extLst>
              <a:ext uri="{FF2B5EF4-FFF2-40B4-BE49-F238E27FC236}">
                <a16:creationId xmlns:a16="http://schemas.microsoft.com/office/drawing/2014/main" id="{3ABF95A4-4560-7989-3782-A930949E5BC6}"/>
              </a:ext>
            </a:extLst>
          </p:cNvPr>
          <p:cNvSpPr txBox="1"/>
          <p:nvPr/>
        </p:nvSpPr>
        <p:spPr>
          <a:xfrm>
            <a:off x="2110378" y="818607"/>
            <a:ext cx="225093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革製のカバーがちょっぴりゴージャス</a:t>
            </a:r>
          </a:p>
        </p:txBody>
      </p:sp>
      <p:grpSp>
        <p:nvGrpSpPr>
          <p:cNvPr id="34" name="グループ化 33">
            <a:extLst>
              <a:ext uri="{FF2B5EF4-FFF2-40B4-BE49-F238E27FC236}">
                <a16:creationId xmlns:a16="http://schemas.microsoft.com/office/drawing/2014/main" id="{8F08F7D3-6B9A-8864-6E44-4964C4F788AE}"/>
              </a:ext>
            </a:extLst>
          </p:cNvPr>
          <p:cNvGrpSpPr/>
          <p:nvPr/>
        </p:nvGrpSpPr>
        <p:grpSpPr>
          <a:xfrm>
            <a:off x="493486" y="332289"/>
            <a:ext cx="1555328" cy="908359"/>
            <a:chOff x="174172" y="192951"/>
            <a:chExt cx="1285129" cy="908359"/>
          </a:xfrm>
        </p:grpSpPr>
        <p:sp>
          <p:nvSpPr>
            <p:cNvPr id="37" name="正方形/長方形 36">
              <a:extLst>
                <a:ext uri="{FF2B5EF4-FFF2-40B4-BE49-F238E27FC236}">
                  <a16:creationId xmlns:a16="http://schemas.microsoft.com/office/drawing/2014/main" id="{DAD7A6F8-8C9D-A2F0-099B-15E0F3BC7938}"/>
                </a:ext>
              </a:extLst>
            </p:cNvPr>
            <p:cNvSpPr/>
            <p:nvPr/>
          </p:nvSpPr>
          <p:spPr>
            <a:xfrm>
              <a:off x="174172" y="252548"/>
              <a:ext cx="1184365" cy="696683"/>
            </a:xfrm>
            <a:prstGeom prst="rect">
              <a:avLst/>
            </a:prstGeom>
            <a:gradFill>
              <a:gsLst>
                <a:gs pos="0">
                  <a:schemeClr val="bg1">
                    <a:lumMod val="65000"/>
                  </a:schemeClr>
                </a:gs>
                <a:gs pos="34000">
                  <a:schemeClr val="bg1"/>
                </a:gs>
                <a:gs pos="100000">
                  <a:schemeClr val="bg1">
                    <a:lumMod val="50000"/>
                  </a:schemeClr>
                </a:gs>
              </a:gsLst>
              <a:lin ang="72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38" name="正方形/長方形 37">
              <a:extLst>
                <a:ext uri="{FF2B5EF4-FFF2-40B4-BE49-F238E27FC236}">
                  <a16:creationId xmlns:a16="http://schemas.microsoft.com/office/drawing/2014/main" id="{E632AE80-7AD0-CEA3-8C7A-B7C677C70DBC}"/>
                </a:ext>
              </a:extLst>
            </p:cNvPr>
            <p:cNvSpPr/>
            <p:nvPr/>
          </p:nvSpPr>
          <p:spPr>
            <a:xfrm>
              <a:off x="293598" y="192951"/>
              <a:ext cx="58874" cy="908359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39" name="テキスト ボックス 38">
              <a:extLst>
                <a:ext uri="{FF2B5EF4-FFF2-40B4-BE49-F238E27FC236}">
                  <a16:creationId xmlns:a16="http://schemas.microsoft.com/office/drawing/2014/main" id="{44E22F76-8678-8676-FDF6-9EA4AFB1CD06}"/>
                </a:ext>
              </a:extLst>
            </p:cNvPr>
            <p:cNvSpPr txBox="1"/>
            <p:nvPr/>
          </p:nvSpPr>
          <p:spPr>
            <a:xfrm>
              <a:off x="403387" y="408095"/>
              <a:ext cx="1055914" cy="4001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l"/>
              <a:r>
                <a:rPr lang="en-US" altLang="ja-JP" sz="2000" b="1" i="0" dirty="0">
                  <a:solidFill>
                    <a:schemeClr val="tx1">
                      <a:lumMod val="75000"/>
                      <a:lumOff val="25000"/>
                    </a:schemeClr>
                  </a:solidFill>
                  <a:effectLst/>
                  <a:latin typeface="Meiryo UI" panose="020B0604030504040204" pitchFamily="50" charset="-128"/>
                  <a:ea typeface="Meiryo UI" panose="020B0604030504040204" pitchFamily="50" charset="-128"/>
                </a:rPr>
                <a:t>U2388</a:t>
              </a:r>
              <a:endParaRPr lang="en-US" altLang="ja-JP" b="1" i="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</p:grpSp>
      <p:sp>
        <p:nvSpPr>
          <p:cNvPr id="60" name="テキスト ボックス 59">
            <a:extLst>
              <a:ext uri="{FF2B5EF4-FFF2-40B4-BE49-F238E27FC236}">
                <a16:creationId xmlns:a16="http://schemas.microsoft.com/office/drawing/2014/main" id="{DE635D8F-8819-7BAA-F11C-96457E089528}"/>
              </a:ext>
            </a:extLst>
          </p:cNvPr>
          <p:cNvSpPr txBox="1"/>
          <p:nvPr/>
        </p:nvSpPr>
        <p:spPr>
          <a:xfrm>
            <a:off x="598034" y="5193516"/>
            <a:ext cx="3949903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ja-JP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■商品サイズ</a:t>
            </a:r>
            <a:r>
              <a:rPr lang="en-US" altLang="ja-JP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:100×20×10</a:t>
            </a:r>
            <a:r>
              <a:rPr lang="ja-JP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㎜</a:t>
            </a:r>
            <a:endParaRPr lang="en-US" altLang="ja-JP" sz="1200" b="1" dirty="0">
              <a:solidFill>
                <a:schemeClr val="tx1">
                  <a:lumMod val="65000"/>
                  <a:lumOff val="3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l"/>
            <a:endParaRPr lang="en-US" altLang="ja-JP" sz="1200" b="1" dirty="0">
              <a:solidFill>
                <a:schemeClr val="tx1">
                  <a:lumMod val="65000"/>
                  <a:lumOff val="3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l"/>
            <a:r>
              <a:rPr lang="ja-JP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■材質</a:t>
            </a:r>
            <a:r>
              <a:rPr lang="en-US" altLang="ja-JP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:PU</a:t>
            </a:r>
            <a:r>
              <a:rPr lang="ja-JP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レザー他</a:t>
            </a:r>
            <a:endParaRPr lang="en-US" altLang="ja-JP" sz="1200" b="1" dirty="0">
              <a:solidFill>
                <a:schemeClr val="tx1">
                  <a:lumMod val="65000"/>
                  <a:lumOff val="3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l"/>
            <a:endParaRPr lang="en-US" altLang="ja-JP" sz="1200" b="1" dirty="0">
              <a:solidFill>
                <a:schemeClr val="tx1">
                  <a:lumMod val="65000"/>
                  <a:lumOff val="3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l"/>
            <a:r>
              <a:rPr lang="ja-JP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■容量</a:t>
            </a:r>
            <a:r>
              <a:rPr lang="en-US" altLang="ja-JP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:2</a:t>
            </a:r>
            <a:r>
              <a:rPr lang="ja-JP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・</a:t>
            </a:r>
            <a:r>
              <a:rPr lang="en-US" altLang="ja-JP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4</a:t>
            </a:r>
            <a:r>
              <a:rPr lang="ja-JP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・</a:t>
            </a:r>
            <a:r>
              <a:rPr lang="en-US" altLang="ja-JP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8</a:t>
            </a:r>
            <a:r>
              <a:rPr lang="ja-JP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・</a:t>
            </a:r>
            <a:r>
              <a:rPr lang="en-US" altLang="ja-JP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16</a:t>
            </a:r>
            <a:r>
              <a:rPr lang="ja-JP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・</a:t>
            </a:r>
            <a:r>
              <a:rPr lang="en-US" altLang="ja-JP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32GB</a:t>
            </a:r>
          </a:p>
        </p:txBody>
      </p:sp>
      <p:grpSp>
        <p:nvGrpSpPr>
          <p:cNvPr id="4" name="グループ化 3">
            <a:extLst>
              <a:ext uri="{FF2B5EF4-FFF2-40B4-BE49-F238E27FC236}">
                <a16:creationId xmlns:a16="http://schemas.microsoft.com/office/drawing/2014/main" id="{4E312DB3-EB6F-FD81-B821-76764F62B22D}"/>
              </a:ext>
            </a:extLst>
          </p:cNvPr>
          <p:cNvGrpSpPr/>
          <p:nvPr/>
        </p:nvGrpSpPr>
        <p:grpSpPr>
          <a:xfrm>
            <a:off x="5204529" y="4032663"/>
            <a:ext cx="1739691" cy="747851"/>
            <a:chOff x="7157917" y="2203688"/>
            <a:chExt cx="1739691" cy="747851"/>
          </a:xfrm>
        </p:grpSpPr>
        <p:pic>
          <p:nvPicPr>
            <p:cNvPr id="16" name="図 15">
              <a:extLst>
                <a:ext uri="{FF2B5EF4-FFF2-40B4-BE49-F238E27FC236}">
                  <a16:creationId xmlns:a16="http://schemas.microsoft.com/office/drawing/2014/main" id="{B050A19D-95B6-A41D-DACB-681D3D914B60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0474" t="43866" r="30433" b="42100"/>
            <a:stretch/>
          </p:blipFill>
          <p:spPr>
            <a:xfrm>
              <a:off x="7397562" y="2413061"/>
              <a:ext cx="1500046" cy="538478"/>
            </a:xfrm>
            <a:prstGeom prst="rect">
              <a:avLst/>
            </a:prstGeom>
          </p:spPr>
        </p:pic>
        <p:sp>
          <p:nvSpPr>
            <p:cNvPr id="62" name="テキスト ボックス 61">
              <a:extLst>
                <a:ext uri="{FF2B5EF4-FFF2-40B4-BE49-F238E27FC236}">
                  <a16:creationId xmlns:a16="http://schemas.microsoft.com/office/drawing/2014/main" id="{04B82924-B778-619F-B3DF-01BF265F7D78}"/>
                </a:ext>
              </a:extLst>
            </p:cNvPr>
            <p:cNvSpPr txBox="1"/>
            <p:nvPr/>
          </p:nvSpPr>
          <p:spPr>
            <a:xfrm>
              <a:off x="7157917" y="2203688"/>
              <a:ext cx="1518761" cy="276999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l"/>
              <a:r>
                <a:rPr lang="ja-JP" altLang="en-US" sz="1200" b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・名入れ</a:t>
              </a:r>
              <a:endParaRPr lang="ja-JP" altLang="en-US" sz="1200" b="1" i="0" u="sng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</p:grpSp>
      <p:sp>
        <p:nvSpPr>
          <p:cNvPr id="63" name="テキスト ボックス 62">
            <a:extLst>
              <a:ext uri="{FF2B5EF4-FFF2-40B4-BE49-F238E27FC236}">
                <a16:creationId xmlns:a16="http://schemas.microsoft.com/office/drawing/2014/main" id="{DDCB1A83-FB60-32DD-75AB-0059C4FB5565}"/>
              </a:ext>
            </a:extLst>
          </p:cNvPr>
          <p:cNvSpPr txBox="1"/>
          <p:nvPr/>
        </p:nvSpPr>
        <p:spPr>
          <a:xfrm>
            <a:off x="6855167" y="4207777"/>
            <a:ext cx="1315523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ja-JP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型押し</a:t>
            </a:r>
            <a:endParaRPr lang="en-US" altLang="ja-JP" sz="1200" dirty="0">
              <a:solidFill>
                <a:schemeClr val="tx1">
                  <a:lumMod val="65000"/>
                  <a:lumOff val="3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lang="en-US" altLang="ja-JP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W40×H12</a:t>
            </a:r>
            <a:r>
              <a:rPr lang="ja-JP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㎜</a:t>
            </a:r>
            <a:endParaRPr lang="ja-JP" altLang="en-US" sz="1200" i="0" u="sng" dirty="0">
              <a:solidFill>
                <a:schemeClr val="tx1">
                  <a:lumMod val="65000"/>
                  <a:lumOff val="35000"/>
                </a:schemeClr>
              </a:solidFill>
              <a:effectLst/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6" name="テキスト ボックス 65">
            <a:extLst>
              <a:ext uri="{FF2B5EF4-FFF2-40B4-BE49-F238E27FC236}">
                <a16:creationId xmlns:a16="http://schemas.microsoft.com/office/drawing/2014/main" id="{268AE8C0-4219-F39B-D406-DBE1DFECDC62}"/>
              </a:ext>
            </a:extLst>
          </p:cNvPr>
          <p:cNvSpPr txBox="1"/>
          <p:nvPr/>
        </p:nvSpPr>
        <p:spPr>
          <a:xfrm>
            <a:off x="4821119" y="5193516"/>
            <a:ext cx="3949903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ja-JP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■白箱サイズ</a:t>
            </a:r>
            <a:r>
              <a:rPr lang="en-US" altLang="ja-JP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(</a:t>
            </a:r>
            <a:r>
              <a:rPr lang="ja-JP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入</a:t>
            </a:r>
            <a:r>
              <a:rPr lang="en-US" altLang="ja-JP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):110×75×19</a:t>
            </a:r>
            <a:r>
              <a:rPr lang="ja-JP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㎜</a:t>
            </a:r>
            <a:endParaRPr lang="en-US" altLang="ja-JP" sz="1200" b="1" dirty="0">
              <a:solidFill>
                <a:schemeClr val="tx1">
                  <a:lumMod val="65000"/>
                  <a:lumOff val="3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l"/>
            <a:endParaRPr lang="en-US" altLang="ja-JP" sz="1200" b="1" dirty="0">
              <a:solidFill>
                <a:schemeClr val="tx1">
                  <a:lumMod val="65000"/>
                  <a:lumOff val="3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l"/>
            <a:r>
              <a:rPr lang="ja-JP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■備考</a:t>
            </a:r>
            <a:r>
              <a:rPr lang="en-US" altLang="ja-JP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:100</a:t>
            </a:r>
            <a:r>
              <a:rPr lang="ja-JP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個から受注対応商品</a:t>
            </a:r>
            <a:r>
              <a:rPr lang="en-US" altLang="ja-JP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/</a:t>
            </a:r>
            <a:r>
              <a:rPr lang="ja-JP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カバータイプ</a:t>
            </a:r>
            <a:endParaRPr lang="en-US" altLang="ja-JP" sz="1200" b="1" dirty="0">
              <a:solidFill>
                <a:schemeClr val="tx1">
                  <a:lumMod val="65000"/>
                  <a:lumOff val="3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l"/>
            <a:endParaRPr lang="en-US" altLang="ja-JP" sz="1200" b="1" dirty="0">
              <a:solidFill>
                <a:schemeClr val="tx1">
                  <a:lumMod val="65000"/>
                  <a:lumOff val="3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l"/>
            <a:r>
              <a:rPr lang="ja-JP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■カラー</a:t>
            </a:r>
            <a:r>
              <a:rPr lang="en-US" altLang="ja-JP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:</a:t>
            </a:r>
            <a:r>
              <a:rPr lang="ja-JP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ブラック・ブラウン</a:t>
            </a:r>
            <a:r>
              <a:rPr lang="en-US" altLang="ja-JP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(</a:t>
            </a:r>
            <a:r>
              <a:rPr lang="ja-JP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色指定可</a:t>
            </a:r>
            <a:r>
              <a:rPr lang="en-US" altLang="ja-JP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)</a:t>
            </a:r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7690D411-B9D2-77E6-B3FB-CC7E83A4C67C}"/>
              </a:ext>
            </a:extLst>
          </p:cNvPr>
          <p:cNvSpPr txBox="1"/>
          <p:nvPr/>
        </p:nvSpPr>
        <p:spPr>
          <a:xfrm>
            <a:off x="3108959" y="2355269"/>
            <a:ext cx="461986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ブラック</a:t>
            </a:r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9BA11EA3-A45D-DA26-5459-932CA490A203}"/>
              </a:ext>
            </a:extLst>
          </p:cNvPr>
          <p:cNvSpPr txBox="1"/>
          <p:nvPr/>
        </p:nvSpPr>
        <p:spPr>
          <a:xfrm>
            <a:off x="3962399" y="3618012"/>
            <a:ext cx="486030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ブラウン</a:t>
            </a:r>
          </a:p>
        </p:txBody>
      </p:sp>
    </p:spTree>
    <p:extLst>
      <p:ext uri="{BB962C8B-B14F-4D97-AF65-F5344CB8AC3E}">
        <p14:creationId xmlns:p14="http://schemas.microsoft.com/office/powerpoint/2010/main" val="437294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764</TotalTime>
  <Words>75</Words>
  <Application>Microsoft Office PowerPoint</Application>
  <PresentationFormat>画面に合わせる (4:3)</PresentationFormat>
  <Paragraphs>18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Meiryo UI</vt:lpstr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達也</dc:creator>
  <cp:lastModifiedBy>NEED - SAKAGUCHI</cp:lastModifiedBy>
  <cp:revision>24</cp:revision>
  <dcterms:created xsi:type="dcterms:W3CDTF">2023-01-27T06:17:12Z</dcterms:created>
  <dcterms:modified xsi:type="dcterms:W3CDTF">2024-05-22T10:03:24Z</dcterms:modified>
</cp:coreProperties>
</file>