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8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07814" y="110307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D8DE829-F869-A917-E64E-602F7533E1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64" t="39238" r="21726" b="37587"/>
          <a:stretch/>
        </p:blipFill>
        <p:spPr>
          <a:xfrm>
            <a:off x="670560" y="1811382"/>
            <a:ext cx="3326674" cy="1357057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0D10278-25C4-7B3F-6E79-D39C3B53B6C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30" b="35106"/>
          <a:stretch/>
        </p:blipFill>
        <p:spPr>
          <a:xfrm>
            <a:off x="1613398" y="3405050"/>
            <a:ext cx="2906350" cy="853441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6708940-D077-8175-BA87-5676729510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336" y="1557422"/>
            <a:ext cx="2484129" cy="2484129"/>
          </a:xfrm>
          <a:prstGeom prst="rect">
            <a:avLst/>
          </a:prstGeom>
        </p:spPr>
      </p:pic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73743" y="4632157"/>
            <a:ext cx="8457436" cy="1961147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2" y="346356"/>
            <a:ext cx="53069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ローリングフォルム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29530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収納も安心！回転するカラフルな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U2386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4742847"/>
            <a:ext cx="39499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:57.4×19×10.2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:ABS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樹脂他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回転タイプ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5F73836-6BAB-3AF2-B4F7-6BE46D52637B}"/>
              </a:ext>
            </a:extLst>
          </p:cNvPr>
          <p:cNvGrpSpPr/>
          <p:nvPr/>
        </p:nvGrpSpPr>
        <p:grpSpPr>
          <a:xfrm>
            <a:off x="7069731" y="3546168"/>
            <a:ext cx="1951693" cy="972810"/>
            <a:chOff x="7157917" y="1846636"/>
            <a:chExt cx="1951693" cy="972810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CB0B9B0E-6C20-C0C9-B3F0-51E86380D5F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867" t="41057" r="29369" b="43083"/>
            <a:stretch/>
          </p:blipFill>
          <p:spPr>
            <a:xfrm>
              <a:off x="7236822" y="1976846"/>
              <a:ext cx="1506584" cy="600892"/>
            </a:xfrm>
            <a:prstGeom prst="rect">
              <a:avLst/>
            </a:prstGeom>
          </p:spPr>
        </p:pic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04B82924-B778-619F-B3DF-01BF265F7D78}"/>
                </a:ext>
              </a:extLst>
            </p:cNvPr>
            <p:cNvSpPr txBox="1"/>
            <p:nvPr/>
          </p:nvSpPr>
          <p:spPr>
            <a:xfrm>
              <a:off x="7157917" y="1846636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・印刷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DDCB1A83-FB60-32DD-75AB-0059C4FB5565}"/>
                </a:ext>
              </a:extLst>
            </p:cNvPr>
            <p:cNvSpPr txBox="1"/>
            <p:nvPr/>
          </p:nvSpPr>
          <p:spPr>
            <a:xfrm>
              <a:off x="7157917" y="2557836"/>
              <a:ext cx="1951693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シルク印刷 </a:t>
              </a:r>
              <a:r>
                <a:rPr lang="en-US" altLang="ja-JP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W25×H10</a:t>
              </a:r>
              <a:r>
                <a:rPr lang="ja-JP" altLang="en-US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㎜</a:t>
              </a:r>
              <a:endParaRPr lang="ja-JP" altLang="en-US" sz="1100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F639F8BE-4127-5129-C747-23F8DCC7453A}"/>
              </a:ext>
            </a:extLst>
          </p:cNvPr>
          <p:cNvGrpSpPr/>
          <p:nvPr/>
        </p:nvGrpSpPr>
        <p:grpSpPr>
          <a:xfrm>
            <a:off x="4836886" y="5371092"/>
            <a:ext cx="1616891" cy="888144"/>
            <a:chOff x="493487" y="5115827"/>
            <a:chExt cx="1616891" cy="888144"/>
          </a:xfrm>
        </p:grpSpPr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5B047C7A-F1E3-88EC-2415-1EBE3E9D390D}"/>
                </a:ext>
              </a:extLst>
            </p:cNvPr>
            <p:cNvGrpSpPr/>
            <p:nvPr/>
          </p:nvGrpSpPr>
          <p:grpSpPr>
            <a:xfrm>
              <a:off x="638630" y="5542929"/>
              <a:ext cx="1306286" cy="461042"/>
              <a:chOff x="1059543" y="4368799"/>
              <a:chExt cx="1973943" cy="696686"/>
            </a:xfrm>
          </p:grpSpPr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FB0E39E9-135E-AA63-30A5-F64BD312E7B7}"/>
                  </a:ext>
                </a:extLst>
              </p:cNvPr>
              <p:cNvSpPr/>
              <p:nvPr/>
            </p:nvSpPr>
            <p:spPr>
              <a:xfrm>
                <a:off x="1059543" y="4789714"/>
                <a:ext cx="275771" cy="275771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BB02D352-0A2C-E5C7-8E27-78A28D934F54}"/>
                  </a:ext>
                </a:extLst>
              </p:cNvPr>
              <p:cNvSpPr/>
              <p:nvPr/>
            </p:nvSpPr>
            <p:spPr>
              <a:xfrm>
                <a:off x="1480458" y="4789714"/>
                <a:ext cx="275771" cy="275771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A8ABAF4A-3E8D-E66D-F271-D3B39D7C56FD}"/>
                  </a:ext>
                </a:extLst>
              </p:cNvPr>
              <p:cNvSpPr/>
              <p:nvPr/>
            </p:nvSpPr>
            <p:spPr>
              <a:xfrm>
                <a:off x="1915886" y="4368799"/>
                <a:ext cx="275771" cy="275771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095BBA57-B76C-5978-BA35-4E521A0AB619}"/>
                  </a:ext>
                </a:extLst>
              </p:cNvPr>
              <p:cNvSpPr/>
              <p:nvPr/>
            </p:nvSpPr>
            <p:spPr>
              <a:xfrm>
                <a:off x="2336801" y="4368799"/>
                <a:ext cx="275771" cy="2757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01BFF2F3-2917-186C-CECF-80872EDBE86D}"/>
                  </a:ext>
                </a:extLst>
              </p:cNvPr>
              <p:cNvSpPr/>
              <p:nvPr/>
            </p:nvSpPr>
            <p:spPr>
              <a:xfrm>
                <a:off x="1915886" y="4789713"/>
                <a:ext cx="275771" cy="275771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E959D123-15FC-28D2-E5B7-7623F2E418B3}"/>
                  </a:ext>
                </a:extLst>
              </p:cNvPr>
              <p:cNvSpPr/>
              <p:nvPr/>
            </p:nvSpPr>
            <p:spPr>
              <a:xfrm>
                <a:off x="2336801" y="4789713"/>
                <a:ext cx="275771" cy="27577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1A74B930-42B6-D9B7-72D1-7C3DC40DF48C}"/>
                  </a:ext>
                </a:extLst>
              </p:cNvPr>
              <p:cNvSpPr/>
              <p:nvPr/>
            </p:nvSpPr>
            <p:spPr>
              <a:xfrm>
                <a:off x="1059543" y="4368799"/>
                <a:ext cx="275771" cy="275771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正方形/長方形 54">
                <a:extLst>
                  <a:ext uri="{FF2B5EF4-FFF2-40B4-BE49-F238E27FC236}">
                    <a16:creationId xmlns:a16="http://schemas.microsoft.com/office/drawing/2014/main" id="{45DCD37A-EFA8-35A2-06BC-D4046A99A696}"/>
                  </a:ext>
                </a:extLst>
              </p:cNvPr>
              <p:cNvSpPr/>
              <p:nvPr/>
            </p:nvSpPr>
            <p:spPr>
              <a:xfrm>
                <a:off x="1480458" y="4368799"/>
                <a:ext cx="275771" cy="275771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正方形/長方形 55">
                <a:extLst>
                  <a:ext uri="{FF2B5EF4-FFF2-40B4-BE49-F238E27FC236}">
                    <a16:creationId xmlns:a16="http://schemas.microsoft.com/office/drawing/2014/main" id="{C056F4E1-3C68-18BE-CDBD-547BC6CBB616}"/>
                  </a:ext>
                </a:extLst>
              </p:cNvPr>
              <p:cNvSpPr/>
              <p:nvPr/>
            </p:nvSpPr>
            <p:spPr>
              <a:xfrm>
                <a:off x="2757715" y="4368799"/>
                <a:ext cx="275771" cy="275771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C5CBF28B-5D79-806A-9FEA-48769CA6E57C}"/>
                  </a:ext>
                </a:extLst>
              </p:cNvPr>
              <p:cNvSpPr/>
              <p:nvPr/>
            </p:nvSpPr>
            <p:spPr>
              <a:xfrm>
                <a:off x="2757715" y="4789713"/>
                <a:ext cx="275771" cy="275771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CD753BDC-9090-3340-5A98-5431EF2DD235}"/>
                </a:ext>
              </a:extLst>
            </p:cNvPr>
            <p:cNvSpPr txBox="1"/>
            <p:nvPr/>
          </p:nvSpPr>
          <p:spPr>
            <a:xfrm>
              <a:off x="493487" y="5115827"/>
              <a:ext cx="1616891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本体カラーは</a:t>
              </a:r>
              <a:r>
                <a:rPr lang="en-US" altLang="ja-JP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10</a:t>
              </a:r>
              <a:r>
                <a:rPr lang="ja-JP" alt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色から</a:t>
              </a:r>
              <a:endParaRPr lang="en-US" altLang="ja-JP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l"/>
              <a:r>
                <a:rPr lang="ja-JP" altLang="en-US" sz="105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お選びいただけます。</a:t>
              </a:r>
              <a:endParaRPr lang="ja-JP" altLang="en-US" sz="105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4742847"/>
            <a:ext cx="39499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ブラック・ホワイト・シルバー・レッド・オレンジ・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 イエロー・グリーン・ブルー・ネイビー・パープル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18B97826-0941-8314-3FDC-7C726FE399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220" y="5190586"/>
            <a:ext cx="1381174" cy="1381174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038A9D3-2484-91CF-E1C8-4842DA993A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193" y="1559559"/>
            <a:ext cx="1929986" cy="192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662</TotalTime>
  <Words>100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20</cp:revision>
  <dcterms:created xsi:type="dcterms:W3CDTF">2023-01-27T06:17:12Z</dcterms:created>
  <dcterms:modified xsi:type="dcterms:W3CDTF">2024-05-22T09:59:45Z</dcterms:modified>
</cp:coreProperties>
</file>