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141D8F06-14DC-5ABB-5687-0191BB02E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084" y="5791200"/>
            <a:ext cx="1528343" cy="33963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:L2811</a:t>
            </a:r>
          </a:p>
          <a:p>
            <a:pPr algn="l"/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マルチ</a:t>
            </a:r>
            <a:r>
              <a:rPr lang="en-US" altLang="ja-JP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LED</a:t>
            </a:r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ライト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:\220(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\242)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04904"/>
              </p:ext>
            </p:extLst>
          </p:nvPr>
        </p:nvGraphicFramePr>
        <p:xfrm>
          <a:off x="4724411" y="3034828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Φ20×128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18g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樹脂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メタリックブルー・メタリックグレー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色指定不可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化粧箱サイズ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入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 140×30×25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ストラップ付、ボタン電池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個内臓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交換不可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37325" y="259574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E380B7F-4378-5611-ED06-9235C03CFBFC}"/>
              </a:ext>
            </a:extLst>
          </p:cNvPr>
          <p:cNvGrpSpPr/>
          <p:nvPr/>
        </p:nvGrpSpPr>
        <p:grpSpPr>
          <a:xfrm>
            <a:off x="1262742" y="5495109"/>
            <a:ext cx="2168435" cy="1010193"/>
            <a:chOff x="1254034" y="5468983"/>
            <a:chExt cx="2168435" cy="1010193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65E07596-D03F-2E92-D5DD-D390A30D26DB}"/>
                </a:ext>
              </a:extLst>
            </p:cNvPr>
            <p:cNvSpPr/>
            <p:nvPr/>
          </p:nvSpPr>
          <p:spPr>
            <a:xfrm>
              <a:off x="1254034" y="5468983"/>
              <a:ext cx="216843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56C0B0A-2E99-CF19-7A13-D7E1F695936F}"/>
                </a:ext>
              </a:extLst>
            </p:cNvPr>
            <p:cNvSpPr txBox="1"/>
            <p:nvPr/>
          </p:nvSpPr>
          <p:spPr>
            <a:xfrm>
              <a:off x="1811259" y="6146022"/>
              <a:ext cx="11400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W25×H7mm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5234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LED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ライト・ペンライト・ストラップ付きで、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夜間などの安全灯にもなる多機能ライト！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26DBC70-7C86-937D-6A88-D9ED10AAAB0D}"/>
              </a:ext>
            </a:extLst>
          </p:cNvPr>
          <p:cNvGrpSpPr/>
          <p:nvPr/>
        </p:nvGrpSpPr>
        <p:grpSpPr>
          <a:xfrm>
            <a:off x="4722230" y="731447"/>
            <a:ext cx="4153995" cy="1562365"/>
            <a:chOff x="4760702" y="698076"/>
            <a:chExt cx="4153995" cy="156236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7A957F5-B12B-FCC1-293D-763E40924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8726" y="698076"/>
              <a:ext cx="1365971" cy="136597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043C2F9-9AB5-6ADE-6A74-0D6480B00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6568" y="700847"/>
              <a:ext cx="1365971" cy="1365971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9284A69-1E72-5F9F-6D6B-B4EAA01158F2}"/>
                </a:ext>
              </a:extLst>
            </p:cNvPr>
            <p:cNvSpPr txBox="1"/>
            <p:nvPr/>
          </p:nvSpPr>
          <p:spPr>
            <a:xfrm>
              <a:off x="6933625" y="2044997"/>
              <a:ext cx="5933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ペンライト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1E7A957-2933-7CAC-2FAD-60C3BBD4FF93}"/>
                </a:ext>
              </a:extLst>
            </p:cNvPr>
            <p:cNvSpPr txBox="1"/>
            <p:nvPr/>
          </p:nvSpPr>
          <p:spPr>
            <a:xfrm>
              <a:off x="4760702" y="2044997"/>
              <a:ext cx="12414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便利に使えるストラップ付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2292D8-1982-E087-7611-44234935982C}"/>
              </a:ext>
            </a:extLst>
          </p:cNvPr>
          <p:cNvSpPr txBox="1"/>
          <p:nvPr/>
        </p:nvSpPr>
        <p:spPr>
          <a:xfrm>
            <a:off x="2095200" y="2311261"/>
            <a:ext cx="7601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メタリックブルー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CDE475-7E05-6D8C-48CB-F69033CDBCCD}"/>
              </a:ext>
            </a:extLst>
          </p:cNvPr>
          <p:cNvSpPr txBox="1"/>
          <p:nvPr/>
        </p:nvSpPr>
        <p:spPr>
          <a:xfrm>
            <a:off x="3417503" y="2540042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メタリックグレー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5FA9881-67B1-65BB-2D25-F695EBD217AF}"/>
              </a:ext>
            </a:extLst>
          </p:cNvPr>
          <p:cNvGrpSpPr/>
          <p:nvPr/>
        </p:nvGrpSpPr>
        <p:grpSpPr>
          <a:xfrm>
            <a:off x="4637325" y="4704595"/>
            <a:ext cx="4287006" cy="1638367"/>
            <a:chOff x="4646217" y="4649591"/>
            <a:chExt cx="4287006" cy="163836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955A008-6446-F623-EF8F-39479C63FC74}"/>
                </a:ext>
              </a:extLst>
            </p:cNvPr>
            <p:cNvGrpSpPr/>
            <p:nvPr/>
          </p:nvGrpSpPr>
          <p:grpSpPr>
            <a:xfrm>
              <a:off x="4646217" y="4649591"/>
              <a:ext cx="4287006" cy="1382301"/>
              <a:chOff x="4572000" y="4834493"/>
              <a:chExt cx="4421446" cy="1382301"/>
            </a:xfrm>
          </p:grpSpPr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19CF455D-445A-3382-BB8A-E6952EBB9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420043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D68C489E-22F1-0FB1-39A3-7F0D8433A1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682858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CB808C70-9F30-56AC-61AF-EF80546C74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94663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A0895113-4BA0-8E17-26DD-6D5BA4FFE1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6216794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182289C5-5DD0-1922-E974-68A9E42169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16090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9">
                <a:extLst>
                  <a:ext uri="{FF2B5EF4-FFF2-40B4-BE49-F238E27FC236}">
                    <a16:creationId xmlns:a16="http://schemas.microsoft.com/office/drawing/2014/main" id="{0BD7524A-585D-417E-C585-3BECAAC45EE5}"/>
                  </a:ext>
                </a:extLst>
              </p:cNvPr>
              <p:cNvSpPr txBox="1"/>
              <p:nvPr/>
            </p:nvSpPr>
            <p:spPr>
              <a:xfrm>
                <a:off x="4572000" y="4834493"/>
                <a:ext cx="8258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/>
                  <a:t>memo</a:t>
                </a:r>
                <a:endParaRPr kumimoji="1" lang="ja-JP" altLang="en-US" sz="1100" dirty="0"/>
              </a:p>
            </p:txBody>
          </p:sp>
        </p:grp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0DC66CB-F6CA-3620-8285-86703D3589F0}"/>
                </a:ext>
              </a:extLst>
            </p:cNvPr>
            <p:cNvCxnSpPr>
              <a:cxnSpLocks/>
            </p:cNvCxnSpPr>
            <p:nvPr/>
          </p:nvCxnSpPr>
          <p:spPr>
            <a:xfrm>
              <a:off x="4744578" y="6287958"/>
              <a:ext cx="418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9C27F81F-917A-6B00-01FE-62426412F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379" y="2540042"/>
            <a:ext cx="4145751" cy="2364498"/>
          </a:xfrm>
          <a:prstGeom prst="rect">
            <a:avLst/>
          </a:prstGeom>
        </p:spPr>
      </p:pic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9A63B14E-53BB-FBCB-DE73-4967D32CC9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5938" y="1025886"/>
            <a:ext cx="1365971" cy="8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8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647</TotalTime>
  <Words>89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19</cp:revision>
  <dcterms:created xsi:type="dcterms:W3CDTF">2023-01-27T06:17:12Z</dcterms:created>
  <dcterms:modified xsi:type="dcterms:W3CDTF">2025-01-08T07:46:19Z</dcterms:modified>
</cp:coreProperties>
</file>