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C8B8C71-4FE4-F156-0BAA-2BC7EF6AC05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75137" y="573656"/>
            <a:ext cx="1528259" cy="152825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025B8B2-7B91-0FBD-6159-2E34F450EF1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1193" y="604326"/>
            <a:ext cx="1519795" cy="151979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4B402CC-EF50-ED84-7B9E-5533314CA7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50423" y="5677988"/>
            <a:ext cx="1217717" cy="461555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:L2806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パワフル</a:t>
            </a:r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9LED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ライトセット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:\700(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\770)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091090"/>
              </p:ext>
            </p:extLst>
          </p:nvPr>
        </p:nvGraphicFramePr>
        <p:xfrm>
          <a:off x="4841376" y="2600454"/>
          <a:ext cx="4122148" cy="1789221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Φ25×85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103g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メタリックグレー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セット内容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9LED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ﾗｲﾄ・ｽﾄﾗｯﾌﾟ・ｶﾗﾋﾞﾅ・単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本付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41599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 112×93×30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26216" y="2232061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1763634" y="6146022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W20×H10mm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19271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高級感あふれるメタリック仕上げ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9LED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のパワフルな明るさ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20DE2DA-2AE0-8F7B-7A6C-9E7A22085204}"/>
              </a:ext>
            </a:extLst>
          </p:cNvPr>
          <p:cNvSpPr txBox="1"/>
          <p:nvPr/>
        </p:nvSpPr>
        <p:spPr>
          <a:xfrm>
            <a:off x="398248" y="3908262"/>
            <a:ext cx="1374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付属電池のデザインは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変更になる場合があります。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4E9E387-37E7-846A-3E16-81908C641659}"/>
              </a:ext>
            </a:extLst>
          </p:cNvPr>
          <p:cNvGrpSpPr/>
          <p:nvPr/>
        </p:nvGrpSpPr>
        <p:grpSpPr>
          <a:xfrm>
            <a:off x="4751328" y="4660739"/>
            <a:ext cx="4287006" cy="1638367"/>
            <a:chOff x="4646217" y="4649591"/>
            <a:chExt cx="4287006" cy="1638367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A35215D-0A11-68ED-242E-4402D29A7DB8}"/>
                </a:ext>
              </a:extLst>
            </p:cNvPr>
            <p:cNvGrpSpPr/>
            <p:nvPr/>
          </p:nvGrpSpPr>
          <p:grpSpPr>
            <a:xfrm>
              <a:off x="4646217" y="4649591"/>
              <a:ext cx="4287006" cy="1382301"/>
              <a:chOff x="4572000" y="4834493"/>
              <a:chExt cx="4421446" cy="1382301"/>
            </a:xfrm>
          </p:grpSpPr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D1C5DFEE-CF15-C84E-EB37-29F223CFE0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420043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D04B19A8-601D-CFB2-2C86-EE00D9ADC1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682858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E290F413-BF67-94E9-89E5-715E8311F8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94663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49076F1E-0D3C-6B0F-3F78-A7634BCB99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6216794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15511C73-9808-0B9D-5781-38577FD152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16090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テキスト ボックス 19">
                <a:extLst>
                  <a:ext uri="{FF2B5EF4-FFF2-40B4-BE49-F238E27FC236}">
                    <a16:creationId xmlns:a16="http://schemas.microsoft.com/office/drawing/2014/main" id="{917F312A-EC3D-9A79-7B3E-5C8436BFCC24}"/>
                  </a:ext>
                </a:extLst>
              </p:cNvPr>
              <p:cNvSpPr txBox="1"/>
              <p:nvPr/>
            </p:nvSpPr>
            <p:spPr>
              <a:xfrm>
                <a:off x="4572000" y="4834493"/>
                <a:ext cx="82586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100" dirty="0"/>
                  <a:t>memo</a:t>
                </a:r>
                <a:endParaRPr kumimoji="1" lang="ja-JP" altLang="en-US" sz="1100" dirty="0"/>
              </a:p>
            </p:txBody>
          </p:sp>
        </p:grp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3327675-41D4-B092-0B87-DF8E68439007}"/>
                </a:ext>
              </a:extLst>
            </p:cNvPr>
            <p:cNvCxnSpPr>
              <a:cxnSpLocks/>
            </p:cNvCxnSpPr>
            <p:nvPr/>
          </p:nvCxnSpPr>
          <p:spPr>
            <a:xfrm>
              <a:off x="4744578" y="6287958"/>
              <a:ext cx="418864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F176025D-FDF4-2D92-9D0A-AD25EF6CB7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7443" y="2220203"/>
            <a:ext cx="3686869" cy="288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384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645</TotalTime>
  <Words>82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16</cp:revision>
  <dcterms:created xsi:type="dcterms:W3CDTF">2023-01-27T06:17:12Z</dcterms:created>
  <dcterms:modified xsi:type="dcterms:W3CDTF">2025-01-08T07:42:53Z</dcterms:modified>
</cp:coreProperties>
</file>