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90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1E6CAFF-2B7F-7C24-E918-1B7A049C4EA1}"/>
              </a:ext>
            </a:extLst>
          </p:cNvPr>
          <p:cNvSpPr/>
          <p:nvPr/>
        </p:nvSpPr>
        <p:spPr>
          <a:xfrm>
            <a:off x="0" y="0"/>
            <a:ext cx="9144000" cy="313509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7030A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770C4EE-5223-97EA-26A0-FECC769ECFD2}"/>
              </a:ext>
            </a:extLst>
          </p:cNvPr>
          <p:cNvSpPr/>
          <p:nvPr/>
        </p:nvSpPr>
        <p:spPr>
          <a:xfrm rot="10800000">
            <a:off x="0" y="6667500"/>
            <a:ext cx="9144000" cy="190500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7030A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E4E1947-7003-6693-43B1-2AD78DB40425}"/>
              </a:ext>
            </a:extLst>
          </p:cNvPr>
          <p:cNvSpPr txBox="1"/>
          <p:nvPr/>
        </p:nvSpPr>
        <p:spPr>
          <a:xfrm>
            <a:off x="278675" y="471150"/>
            <a:ext cx="38401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品番</a:t>
            </a:r>
            <a:r>
              <a:rPr lang="en-US" altLang="ja-JP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:</a:t>
            </a:r>
            <a:r>
              <a:rPr lang="en-US" altLang="ja-JP" sz="1600" dirty="0">
                <a:solidFill>
                  <a:srgbClr val="333333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D3524</a:t>
            </a:r>
            <a:endParaRPr lang="en-US" altLang="ja-JP" sz="1600" b="0" i="0" dirty="0">
              <a:solidFill>
                <a:srgbClr val="333333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24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ラバーデジタル時計</a:t>
            </a:r>
            <a:endParaRPr lang="ja-JP" altLang="en-US" sz="2400" b="1" i="0" u="sng" dirty="0">
              <a:solidFill>
                <a:srgbClr val="333333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E655E493-0DEC-FD04-C9D7-EE2F18375678}"/>
              </a:ext>
            </a:extLst>
          </p:cNvPr>
          <p:cNvSpPr txBox="1"/>
          <p:nvPr/>
        </p:nvSpPr>
        <p:spPr>
          <a:xfrm>
            <a:off x="253366" y="1210336"/>
            <a:ext cx="24945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上代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:\1,500(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税込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\1,650)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5D5E7559-D070-C0B3-CEA3-8BA7B7339398}"/>
              </a:ext>
            </a:extLst>
          </p:cNvPr>
          <p:cNvSpPr txBox="1"/>
          <p:nvPr/>
        </p:nvSpPr>
        <p:spPr>
          <a:xfrm>
            <a:off x="323035" y="5444098"/>
            <a:ext cx="95410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名入れ範囲</a:t>
            </a:r>
          </a:p>
        </p:txBody>
      </p:sp>
      <p:graphicFrame>
        <p:nvGraphicFramePr>
          <p:cNvPr id="49" name="表 49">
            <a:extLst>
              <a:ext uri="{FF2B5EF4-FFF2-40B4-BE49-F238E27FC236}">
                <a16:creationId xmlns:a16="http://schemas.microsoft.com/office/drawing/2014/main" id="{114C68E5-951A-FCED-205F-C8AE03A877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8435476"/>
              </p:ext>
            </p:extLst>
          </p:nvPr>
        </p:nvGraphicFramePr>
        <p:xfrm>
          <a:off x="4720987" y="2795290"/>
          <a:ext cx="4122148" cy="1643775"/>
        </p:xfrm>
        <a:graphic>
          <a:graphicData uri="http://schemas.openxmlformats.org/drawingml/2006/table">
            <a:tbl>
              <a:tblPr firstCol="1" lastCol="1" bandRow="1">
                <a:tableStyleId>{8799B23B-EC83-4686-B30A-512413B5E67A}</a:tableStyleId>
              </a:tblPr>
              <a:tblGrid>
                <a:gridCol w="1135868">
                  <a:extLst>
                    <a:ext uri="{9D8B030D-6E8A-4147-A177-3AD203B41FA5}">
                      <a16:colId xmlns:a16="http://schemas.microsoft.com/office/drawing/2014/main" val="2618808635"/>
                    </a:ext>
                  </a:extLst>
                </a:gridCol>
                <a:gridCol w="2986280">
                  <a:extLst>
                    <a:ext uri="{9D8B030D-6E8A-4147-A177-3AD203B41FA5}">
                      <a16:colId xmlns:a16="http://schemas.microsoft.com/office/drawing/2014/main" val="1924190400"/>
                    </a:ext>
                  </a:extLst>
                </a:gridCol>
              </a:tblGrid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商品サイズ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</a:rPr>
                        <a:t>140×67×48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㎜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07086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重量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126g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6202944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材質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ポリスチレン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870043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カラー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ホワイト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726071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備考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化粧箱サイズ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入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)150×55×80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㎜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単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4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電池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×3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本使用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別売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733305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梱入数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60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3921165"/>
                  </a:ext>
                </a:extLst>
              </a:tr>
            </a:tbl>
          </a:graphicData>
        </a:graphic>
      </p:graphicFrame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919E710D-6133-16D4-318A-05CA66FB5736}"/>
              </a:ext>
            </a:extLst>
          </p:cNvPr>
          <p:cNvSpPr txBox="1"/>
          <p:nvPr/>
        </p:nvSpPr>
        <p:spPr>
          <a:xfrm>
            <a:off x="4633901" y="2514876"/>
            <a:ext cx="8258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商品情報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96330DE5-5203-5D5B-7573-FF0E5C7911FE}"/>
              </a:ext>
            </a:extLst>
          </p:cNvPr>
          <p:cNvSpPr txBox="1"/>
          <p:nvPr/>
        </p:nvSpPr>
        <p:spPr>
          <a:xfrm>
            <a:off x="278675" y="1593668"/>
            <a:ext cx="183575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どんな部屋にでも合う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シンプルなラバーデジタル時計</a:t>
            </a:r>
          </a:p>
        </p:txBody>
      </p:sp>
      <p:pic>
        <p:nvPicPr>
          <p:cNvPr id="3" name="図 2" descr="時計 が含まれている画像&#10;&#10;自動的に生成された説明">
            <a:extLst>
              <a:ext uri="{FF2B5EF4-FFF2-40B4-BE49-F238E27FC236}">
                <a16:creationId xmlns:a16="http://schemas.microsoft.com/office/drawing/2014/main" id="{DF9695B7-2382-A758-40C4-BEB0E990D86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10206" y="2146662"/>
            <a:ext cx="3645524" cy="1876698"/>
          </a:xfrm>
          <a:prstGeom prst="rect">
            <a:avLst/>
          </a:prstGeom>
        </p:spPr>
      </p:pic>
      <p:pic>
        <p:nvPicPr>
          <p:cNvPr id="9" name="図 8" descr="テキスト&#10;&#10;自動的に生成された説明">
            <a:extLst>
              <a:ext uri="{FF2B5EF4-FFF2-40B4-BE49-F238E27FC236}">
                <a16:creationId xmlns:a16="http://schemas.microsoft.com/office/drawing/2014/main" id="{65DCA6AB-54A2-D123-D799-01BAB89B663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037806" y="4048595"/>
            <a:ext cx="2442756" cy="915291"/>
          </a:xfrm>
          <a:prstGeom prst="rect">
            <a:avLst/>
          </a:prstGeom>
        </p:spPr>
      </p:pic>
      <p:pic>
        <p:nvPicPr>
          <p:cNvPr id="11" name="図 10" descr="屋内, テーブル, 座る, グリーン が含まれている画像&#10;&#10;自動的に生成された説明">
            <a:extLst>
              <a:ext uri="{FF2B5EF4-FFF2-40B4-BE49-F238E27FC236}">
                <a16:creationId xmlns:a16="http://schemas.microsoft.com/office/drawing/2014/main" id="{0B8A67FD-EC82-4FE5-4515-83CBB9905F6F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37575" y="894265"/>
            <a:ext cx="1406434" cy="1406434"/>
          </a:xfrm>
          <a:prstGeom prst="rect">
            <a:avLst/>
          </a:prstGeom>
        </p:spPr>
      </p:pic>
      <p:pic>
        <p:nvPicPr>
          <p:cNvPr id="13" name="図 12" descr="テーブルの上に置かれた時計&#10;&#10;中程度の精度で自動的に生成された説明">
            <a:extLst>
              <a:ext uri="{FF2B5EF4-FFF2-40B4-BE49-F238E27FC236}">
                <a16:creationId xmlns:a16="http://schemas.microsoft.com/office/drawing/2014/main" id="{6B21A701-9195-4623-799E-C5D03BA06965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35347" y="902974"/>
            <a:ext cx="1406434" cy="1406434"/>
          </a:xfrm>
          <a:prstGeom prst="rect">
            <a:avLst/>
          </a:prstGeom>
        </p:spPr>
      </p:pic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4FE1BC42-EF35-A382-6A11-611037176A17}"/>
              </a:ext>
            </a:extLst>
          </p:cNvPr>
          <p:cNvGrpSpPr/>
          <p:nvPr/>
        </p:nvGrpSpPr>
        <p:grpSpPr>
          <a:xfrm>
            <a:off x="470262" y="5765074"/>
            <a:ext cx="2755646" cy="714102"/>
            <a:chOff x="470262" y="5765074"/>
            <a:chExt cx="2755646" cy="714102"/>
          </a:xfrm>
        </p:grpSpPr>
        <p:sp>
          <p:nvSpPr>
            <p:cNvPr id="36" name="四角形: 角を丸くする 35">
              <a:extLst>
                <a:ext uri="{FF2B5EF4-FFF2-40B4-BE49-F238E27FC236}">
                  <a16:creationId xmlns:a16="http://schemas.microsoft.com/office/drawing/2014/main" id="{BE6CDB24-B91C-B157-FC3B-03C41509F31D}"/>
                </a:ext>
              </a:extLst>
            </p:cNvPr>
            <p:cNvSpPr/>
            <p:nvPr/>
          </p:nvSpPr>
          <p:spPr>
            <a:xfrm>
              <a:off x="470262" y="5765074"/>
              <a:ext cx="2755646" cy="714102"/>
            </a:xfrm>
            <a:prstGeom prst="roundRect">
              <a:avLst>
                <a:gd name="adj" fmla="val 3372"/>
              </a:avLst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0" name="テキスト ボックス 29">
              <a:extLst>
                <a:ext uri="{FF2B5EF4-FFF2-40B4-BE49-F238E27FC236}">
                  <a16:creationId xmlns:a16="http://schemas.microsoft.com/office/drawing/2014/main" id="{3BB61EFD-0EA1-0EA5-9E7A-B4BBA69D447B}"/>
                </a:ext>
              </a:extLst>
            </p:cNvPr>
            <p:cNvSpPr txBox="1"/>
            <p:nvPr/>
          </p:nvSpPr>
          <p:spPr>
            <a:xfrm>
              <a:off x="2085852" y="6024102"/>
              <a:ext cx="1140056" cy="4154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05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本体天面部</a:t>
              </a:r>
              <a:endParaRPr kumimoji="1" lang="en-US" altLang="ja-JP" sz="105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en-US" altLang="ja-JP" sz="105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W60×H4mm</a:t>
              </a:r>
              <a:endPara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pic>
        <p:nvPicPr>
          <p:cNvPr id="40" name="図 39" descr="グラフィカル ユーザー インターフェイス&#10;&#10;自動的に生成された説明">
            <a:extLst>
              <a:ext uri="{FF2B5EF4-FFF2-40B4-BE49-F238E27FC236}">
                <a16:creationId xmlns:a16="http://schemas.microsoft.com/office/drawing/2014/main" id="{41989A76-3143-6667-AF56-7CE3547B57D9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44433" y="5860940"/>
            <a:ext cx="1472863" cy="565986"/>
          </a:xfrm>
          <a:prstGeom prst="rect">
            <a:avLst/>
          </a:prstGeom>
        </p:spPr>
      </p:pic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DDBF621B-3BC6-B4BF-6BDE-FAEB02B0375D}"/>
              </a:ext>
            </a:extLst>
          </p:cNvPr>
          <p:cNvGrpSpPr/>
          <p:nvPr/>
        </p:nvGrpSpPr>
        <p:grpSpPr>
          <a:xfrm>
            <a:off x="7735624" y="901288"/>
            <a:ext cx="1300454" cy="1309926"/>
            <a:chOff x="7759337" y="769155"/>
            <a:chExt cx="1300454" cy="1309926"/>
          </a:xfrm>
        </p:grpSpPr>
        <p:sp>
          <p:nvSpPr>
            <p:cNvPr id="42" name="四角形: 角を丸くする 41">
              <a:extLst>
                <a:ext uri="{FF2B5EF4-FFF2-40B4-BE49-F238E27FC236}">
                  <a16:creationId xmlns:a16="http://schemas.microsoft.com/office/drawing/2014/main" id="{29D115DE-07B2-4A0D-6DEB-7376736A87A3}"/>
                </a:ext>
              </a:extLst>
            </p:cNvPr>
            <p:cNvSpPr/>
            <p:nvPr/>
          </p:nvSpPr>
          <p:spPr>
            <a:xfrm>
              <a:off x="7759337" y="933436"/>
              <a:ext cx="1300454" cy="1145645"/>
            </a:xfrm>
            <a:prstGeom prst="roundRect">
              <a:avLst>
                <a:gd name="adj" fmla="val 2042"/>
              </a:avLst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3" name="四角形: 角を丸くする 42">
              <a:extLst>
                <a:ext uri="{FF2B5EF4-FFF2-40B4-BE49-F238E27FC236}">
                  <a16:creationId xmlns:a16="http://schemas.microsoft.com/office/drawing/2014/main" id="{234BFB9B-941D-0782-82D1-89FD13DC2BC0}"/>
                </a:ext>
              </a:extLst>
            </p:cNvPr>
            <p:cNvSpPr/>
            <p:nvPr/>
          </p:nvSpPr>
          <p:spPr>
            <a:xfrm>
              <a:off x="7888274" y="769155"/>
              <a:ext cx="1038135" cy="243839"/>
            </a:xfrm>
            <a:prstGeom prst="roundRect">
              <a:avLst>
                <a:gd name="adj" fmla="val 9875"/>
              </a:avLst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b="1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基本機能</a:t>
              </a:r>
            </a:p>
          </p:txBody>
        </p:sp>
        <p:sp>
          <p:nvSpPr>
            <p:cNvPr id="47" name="テキスト ボックス 46">
              <a:extLst>
                <a:ext uri="{FF2B5EF4-FFF2-40B4-BE49-F238E27FC236}">
                  <a16:creationId xmlns:a16="http://schemas.microsoft.com/office/drawing/2014/main" id="{82AE5D35-88F3-5F32-B75E-BCEC04CFE073}"/>
                </a:ext>
              </a:extLst>
            </p:cNvPr>
            <p:cNvSpPr txBox="1"/>
            <p:nvPr/>
          </p:nvSpPr>
          <p:spPr>
            <a:xfrm>
              <a:off x="7759337" y="1032561"/>
              <a:ext cx="130045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5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・アラーム</a:t>
              </a:r>
              <a:endParaRPr kumimoji="1" lang="en-US" altLang="ja-JP" sz="15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15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・デジタル時計</a:t>
              </a:r>
              <a:endParaRPr kumimoji="1" lang="en-US" altLang="ja-JP" sz="15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15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・スヌーズ</a:t>
              </a:r>
              <a:endParaRPr kumimoji="1" lang="en-US" altLang="ja-JP" sz="15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15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・バックライト</a:t>
              </a:r>
            </a:p>
          </p:txBody>
        </p:sp>
      </p:grp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667C79DA-94FE-207F-9453-C6DF0EB57B51}"/>
              </a:ext>
            </a:extLst>
          </p:cNvPr>
          <p:cNvGrpSpPr/>
          <p:nvPr/>
        </p:nvGrpSpPr>
        <p:grpSpPr>
          <a:xfrm>
            <a:off x="4633901" y="4753047"/>
            <a:ext cx="4421446" cy="1628321"/>
            <a:chOff x="4572000" y="4834493"/>
            <a:chExt cx="4421446" cy="1628321"/>
          </a:xfrm>
        </p:grpSpPr>
        <p:cxnSp>
          <p:nvCxnSpPr>
            <p:cNvPr id="8" name="直線コネクタ 7">
              <a:extLst>
                <a:ext uri="{FF2B5EF4-FFF2-40B4-BE49-F238E27FC236}">
                  <a16:creationId xmlns:a16="http://schemas.microsoft.com/office/drawing/2014/main" id="{2508E356-DC1F-E8A1-212A-7EE3C245FB27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420043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9">
              <a:extLst>
                <a:ext uri="{FF2B5EF4-FFF2-40B4-BE49-F238E27FC236}">
                  <a16:creationId xmlns:a16="http://schemas.microsoft.com/office/drawing/2014/main" id="{1271BC97-895A-17F7-341E-17756CEE2AEC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682858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>
              <a:extLst>
                <a:ext uri="{FF2B5EF4-FFF2-40B4-BE49-F238E27FC236}">
                  <a16:creationId xmlns:a16="http://schemas.microsoft.com/office/drawing/2014/main" id="{72731D74-2CEB-1C5E-22CC-338927C68C45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94663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8C005870-16D2-8158-4C45-AF64BCA9FA5A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21679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ADDBD1C8-8189-0438-1555-868083DD7F88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46281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>
              <a:extLst>
                <a:ext uri="{FF2B5EF4-FFF2-40B4-BE49-F238E27FC236}">
                  <a16:creationId xmlns:a16="http://schemas.microsoft.com/office/drawing/2014/main" id="{E95323E1-02DA-B29C-147F-7511340243E8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16090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312B319D-6D06-B1C7-6A5B-43F9636ED987}"/>
                </a:ext>
              </a:extLst>
            </p:cNvPr>
            <p:cNvSpPr txBox="1"/>
            <p:nvPr/>
          </p:nvSpPr>
          <p:spPr>
            <a:xfrm>
              <a:off x="4572000" y="4834493"/>
              <a:ext cx="8258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100" dirty="0"/>
                <a:t>memo</a:t>
              </a:r>
              <a:endParaRPr kumimoji="1" lang="ja-JP" altLang="en-US" sz="1100" dirty="0"/>
            </a:p>
          </p:txBody>
        </p:sp>
      </p:grpSp>
    </p:spTree>
    <p:extLst>
      <p:ext uri="{BB962C8B-B14F-4D97-AF65-F5344CB8AC3E}">
        <p14:creationId xmlns:p14="http://schemas.microsoft.com/office/powerpoint/2010/main" val="942476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485</TotalTime>
  <Words>73</Words>
  <Application>Microsoft Office PowerPoint</Application>
  <PresentationFormat>画面に合わせる (4:3)</PresentationFormat>
  <Paragraphs>28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CO LTD NEED</cp:lastModifiedBy>
  <cp:revision>13</cp:revision>
  <dcterms:created xsi:type="dcterms:W3CDTF">2023-01-27T06:17:12Z</dcterms:created>
  <dcterms:modified xsi:type="dcterms:W3CDTF">2025-01-07T06:46:28Z</dcterms:modified>
</cp:coreProperties>
</file>