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淡色スタイル 3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90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4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0903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8516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019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9547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397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926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6789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0045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953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5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305613-6109-40B9-9F26-3FD75B42F5E2}" type="datetimeFigureOut">
              <a:rPr kumimoji="1" lang="ja-JP" altLang="en-US" smtClean="0"/>
              <a:t>2025/1/7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D8B2B4-FCDE-4D37-9AFC-3F8C423A691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67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2BEE53B4-5B35-7C68-DC3C-B553B7B74889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390650" y="5572125"/>
            <a:ext cx="819150" cy="886019"/>
          </a:xfrm>
          <a:prstGeom prst="rect">
            <a:avLst/>
          </a:prstGeom>
        </p:spPr>
      </p:pic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E4E1947-7003-6693-43B1-2AD78DB40425}"/>
              </a:ext>
            </a:extLst>
          </p:cNvPr>
          <p:cNvSpPr txBox="1"/>
          <p:nvPr/>
        </p:nvSpPr>
        <p:spPr>
          <a:xfrm>
            <a:off x="227241" y="494110"/>
            <a:ext cx="384014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ja-JP" altLang="en-US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品番</a:t>
            </a:r>
            <a:r>
              <a:rPr lang="en-US" altLang="ja-JP" sz="1600" b="0" i="0" dirty="0">
                <a:solidFill>
                  <a:srgbClr val="333333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1600" dirty="0">
                <a:solidFill>
                  <a:srgbClr val="333333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D3083</a:t>
            </a:r>
          </a:p>
          <a:p>
            <a:pPr algn="l"/>
            <a:r>
              <a:rPr lang="ja-JP" altLang="en-US" sz="2400" b="1" u="sng" dirty="0">
                <a:solidFill>
                  <a:srgbClr val="333333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ビッグディスプレイクロック</a:t>
            </a:r>
            <a:endParaRPr lang="ja-JP" altLang="en-US" sz="2400" b="1" i="0" u="sng" dirty="0">
              <a:solidFill>
                <a:srgbClr val="333333"/>
              </a:solidFill>
              <a:effectLst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E655E493-0DEC-FD04-C9D7-EE2F18375678}"/>
              </a:ext>
            </a:extLst>
          </p:cNvPr>
          <p:cNvSpPr txBox="1"/>
          <p:nvPr/>
        </p:nvSpPr>
        <p:spPr>
          <a:xfrm>
            <a:off x="253366" y="1210336"/>
            <a:ext cx="249459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上代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:\1,000(</a:t>
            </a:r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税込</a:t>
            </a:r>
            <a:r>
              <a:rPr kumimoji="1" lang="en-US" altLang="ja-JP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\1,100)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D5E7559-D070-C0B3-CEA3-8BA7B7339398}"/>
              </a:ext>
            </a:extLst>
          </p:cNvPr>
          <p:cNvSpPr txBox="1"/>
          <p:nvPr/>
        </p:nvSpPr>
        <p:spPr>
          <a:xfrm>
            <a:off x="323035" y="5444098"/>
            <a:ext cx="9541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名入れ範囲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919E710D-6133-16D4-318A-05CA66FB5736}"/>
              </a:ext>
            </a:extLst>
          </p:cNvPr>
          <p:cNvSpPr txBox="1"/>
          <p:nvPr/>
        </p:nvSpPr>
        <p:spPr>
          <a:xfrm>
            <a:off x="4677835" y="2433858"/>
            <a:ext cx="82586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kumimoji="1" lang="ja-JP" altLang="en-US" sz="1000" b="1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商品情報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96330DE5-5203-5D5B-7573-FF0E5C7911FE}"/>
              </a:ext>
            </a:extLst>
          </p:cNvPr>
          <p:cNvSpPr txBox="1"/>
          <p:nvPr/>
        </p:nvSpPr>
        <p:spPr>
          <a:xfrm>
            <a:off x="278675" y="1593668"/>
            <a:ext cx="251543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折り畳み＆角度調整可能なデジタル時計</a:t>
            </a:r>
            <a:endParaRPr kumimoji="1" lang="en-US" altLang="ja-JP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latin typeface="Meiryo UI" panose="020B0604030504040204" pitchFamily="50" charset="-128"/>
                <a:ea typeface="Meiryo UI" panose="020B0604030504040204" pitchFamily="50" charset="-128"/>
              </a:rPr>
              <a:t>大きな液晶ディスプレイが特徴です。</a:t>
            </a:r>
          </a:p>
        </p:txBody>
      </p: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4FE1BC42-EF35-A382-6A11-611037176A17}"/>
              </a:ext>
            </a:extLst>
          </p:cNvPr>
          <p:cNvGrpSpPr/>
          <p:nvPr/>
        </p:nvGrpSpPr>
        <p:grpSpPr>
          <a:xfrm>
            <a:off x="1262742" y="5495109"/>
            <a:ext cx="2168435" cy="1010193"/>
            <a:chOff x="1254034" y="5468983"/>
            <a:chExt cx="2168435" cy="1010193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BE6CDB24-B91C-B157-FC3B-03C41509F31D}"/>
                </a:ext>
              </a:extLst>
            </p:cNvPr>
            <p:cNvSpPr/>
            <p:nvPr/>
          </p:nvSpPr>
          <p:spPr>
            <a:xfrm>
              <a:off x="1254034" y="5468983"/>
              <a:ext cx="2168435" cy="1010193"/>
            </a:xfrm>
            <a:prstGeom prst="roundRect">
              <a:avLst>
                <a:gd name="adj" fmla="val 3372"/>
              </a:avLst>
            </a:prstGeom>
            <a:noFill/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3BB61EFD-0EA1-0EA5-9E7A-B4BBA69D447B}"/>
                </a:ext>
              </a:extLst>
            </p:cNvPr>
            <p:cNvSpPr txBox="1"/>
            <p:nvPr/>
          </p:nvSpPr>
          <p:spPr>
            <a:xfrm>
              <a:off x="2169671" y="6154731"/>
              <a:ext cx="1096775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sz="105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W50×H7mm</a:t>
              </a:r>
              <a:endPara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ABC84459-99F7-A6BC-F1D8-F58A8736C99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6105" y="2005778"/>
            <a:ext cx="3377720" cy="3377720"/>
          </a:xfrm>
          <a:prstGeom prst="rect">
            <a:avLst/>
          </a:prstGeom>
        </p:spPr>
      </p:pic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AEB99531-69B4-6C3E-9BB7-68E4530F5F88}"/>
              </a:ext>
            </a:extLst>
          </p:cNvPr>
          <p:cNvGrpSpPr/>
          <p:nvPr/>
        </p:nvGrpSpPr>
        <p:grpSpPr>
          <a:xfrm>
            <a:off x="4783836" y="742734"/>
            <a:ext cx="4132923" cy="1439838"/>
            <a:chOff x="4848063" y="428626"/>
            <a:chExt cx="4132923" cy="1439838"/>
          </a:xfrm>
        </p:grpSpPr>
        <p:pic>
          <p:nvPicPr>
            <p:cNvPr id="9" name="図 8">
              <a:extLst>
                <a:ext uri="{FF2B5EF4-FFF2-40B4-BE49-F238E27FC236}">
                  <a16:creationId xmlns:a16="http://schemas.microsoft.com/office/drawing/2014/main" id="{B235BB8A-3839-C0E5-ED15-521F73FA48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848063" y="482368"/>
              <a:ext cx="1314612" cy="1314612"/>
            </a:xfrm>
            <a:prstGeom prst="rect">
              <a:avLst/>
            </a:prstGeom>
          </p:spPr>
        </p:pic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29D115DE-07B2-4A0D-6DEB-7376736A87A3}"/>
                </a:ext>
              </a:extLst>
            </p:cNvPr>
            <p:cNvSpPr/>
            <p:nvPr/>
          </p:nvSpPr>
          <p:spPr>
            <a:xfrm>
              <a:off x="7770495" y="609599"/>
              <a:ext cx="1210491" cy="1227909"/>
            </a:xfrm>
            <a:prstGeom prst="roundRect">
              <a:avLst>
                <a:gd name="adj" fmla="val 2042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234BFB9B-941D-0782-82D1-89FD13DC2BC0}"/>
                </a:ext>
              </a:extLst>
            </p:cNvPr>
            <p:cNvSpPr/>
            <p:nvPr/>
          </p:nvSpPr>
          <p:spPr>
            <a:xfrm>
              <a:off x="7856583" y="432888"/>
              <a:ext cx="1038135" cy="243839"/>
            </a:xfrm>
            <a:prstGeom prst="roundRect">
              <a:avLst>
                <a:gd name="adj" fmla="val 9875"/>
              </a:avLst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100" b="1" dirty="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基本機能</a:t>
              </a:r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82AE5D35-88F3-5F32-B75E-BCEC04CFE073}"/>
                </a:ext>
              </a:extLst>
            </p:cNvPr>
            <p:cNvSpPr txBox="1"/>
            <p:nvPr/>
          </p:nvSpPr>
          <p:spPr>
            <a:xfrm>
              <a:off x="7816669" y="695021"/>
              <a:ext cx="1112805" cy="110799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・アラーム</a:t>
              </a:r>
              <a:endPara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・時計</a:t>
              </a:r>
              <a:endPara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・日付表示</a:t>
              </a:r>
              <a:endPara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・温度計</a:t>
              </a:r>
              <a:endPara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・誕生日アラーム</a:t>
              </a:r>
              <a:endParaRPr kumimoji="1" lang="en-US" altLang="ja-JP" sz="11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・ｶｳﾝﾄﾀﾞｳﾝﾀｲﾏｰ</a:t>
              </a:r>
            </a:p>
          </p:txBody>
        </p:sp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F27D8258-0FDD-A32C-0BD6-38BF282ACD8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300787" y="428626"/>
              <a:ext cx="1283018" cy="1200150"/>
            </a:xfrm>
            <a:prstGeom prst="rect">
              <a:avLst/>
            </a:prstGeom>
          </p:spPr>
        </p:pic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1EE81D35-CDE0-FE3B-AF31-74C02FC599E0}"/>
                </a:ext>
              </a:extLst>
            </p:cNvPr>
            <p:cNvSpPr txBox="1"/>
            <p:nvPr/>
          </p:nvSpPr>
          <p:spPr>
            <a:xfrm>
              <a:off x="6641375" y="1622243"/>
              <a:ext cx="69762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折畳可能</a:t>
              </a:r>
            </a:p>
          </p:txBody>
        </p: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C91B351D-CE55-682A-6761-1D7814B54B09}"/>
              </a:ext>
            </a:extLst>
          </p:cNvPr>
          <p:cNvSpPr/>
          <p:nvPr/>
        </p:nvSpPr>
        <p:spPr>
          <a:xfrm>
            <a:off x="0" y="0"/>
            <a:ext cx="9144000" cy="313509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F17D9BD-EA4D-08F1-69E3-FB7E2ECC69E4}"/>
              </a:ext>
            </a:extLst>
          </p:cNvPr>
          <p:cNvSpPr/>
          <p:nvPr/>
        </p:nvSpPr>
        <p:spPr>
          <a:xfrm rot="10800000">
            <a:off x="0" y="6667500"/>
            <a:ext cx="9144000" cy="190500"/>
          </a:xfrm>
          <a:prstGeom prst="rect">
            <a:avLst/>
          </a:prstGeom>
          <a:gradFill>
            <a:gsLst>
              <a:gs pos="7000">
                <a:schemeClr val="accent1">
                  <a:lumMod val="5000"/>
                  <a:lumOff val="95000"/>
                </a:schemeClr>
              </a:gs>
              <a:gs pos="44000">
                <a:srgbClr val="7030A0"/>
              </a:gs>
            </a:gsLst>
            <a:lin ang="6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C8328CB-B786-DBC6-07C3-9F45455705FB}"/>
              </a:ext>
            </a:extLst>
          </p:cNvPr>
          <p:cNvGrpSpPr/>
          <p:nvPr/>
        </p:nvGrpSpPr>
        <p:grpSpPr>
          <a:xfrm>
            <a:off x="4680614" y="4782625"/>
            <a:ext cx="4421446" cy="1628321"/>
            <a:chOff x="4572000" y="4834493"/>
            <a:chExt cx="4421446" cy="1628321"/>
          </a:xfrm>
        </p:grpSpPr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DB3064D5-B03B-6E2A-1F21-3B4CB8B79A80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420043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直線コネクタ 9">
              <a:extLst>
                <a:ext uri="{FF2B5EF4-FFF2-40B4-BE49-F238E27FC236}">
                  <a16:creationId xmlns:a16="http://schemas.microsoft.com/office/drawing/2014/main" id="{1AF12799-2869-A9A4-7CAE-5528A12EF71B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682858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F460D8AC-E4C1-ECED-7445-90BB8EFF9BE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94663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直線コネクタ 12">
              <a:extLst>
                <a:ext uri="{FF2B5EF4-FFF2-40B4-BE49-F238E27FC236}">
                  <a16:creationId xmlns:a16="http://schemas.microsoft.com/office/drawing/2014/main" id="{AA0B8C21-55B6-2139-5C70-E66278881BC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21679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直線コネクタ 15">
              <a:extLst>
                <a:ext uri="{FF2B5EF4-FFF2-40B4-BE49-F238E27FC236}">
                  <a16:creationId xmlns:a16="http://schemas.microsoft.com/office/drawing/2014/main" id="{9304646D-0A46-486A-9FCC-CB3F7D89C4E3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6462814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コネクタ 16">
              <a:extLst>
                <a:ext uri="{FF2B5EF4-FFF2-40B4-BE49-F238E27FC236}">
                  <a16:creationId xmlns:a16="http://schemas.microsoft.com/office/drawing/2014/main" id="{057CD13F-107A-6BF1-D776-D70B8D4BC9D1}"/>
                </a:ext>
              </a:extLst>
            </p:cNvPr>
            <p:cNvCxnSpPr>
              <a:cxnSpLocks/>
            </p:cNvCxnSpPr>
            <p:nvPr/>
          </p:nvCxnSpPr>
          <p:spPr>
            <a:xfrm>
              <a:off x="4673446" y="5160900"/>
              <a:ext cx="4320000" cy="0"/>
            </a:xfrm>
            <a:prstGeom prst="line">
              <a:avLst/>
            </a:prstGeom>
            <a:ln w="1270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991100AC-2C9C-E7F8-F4E5-8648CADA8B61}"/>
                </a:ext>
              </a:extLst>
            </p:cNvPr>
            <p:cNvSpPr txBox="1"/>
            <p:nvPr/>
          </p:nvSpPr>
          <p:spPr>
            <a:xfrm>
              <a:off x="4572000" y="4834493"/>
              <a:ext cx="825867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100" dirty="0"/>
                <a:t>memo</a:t>
              </a:r>
              <a:endParaRPr kumimoji="1" lang="ja-JP" altLang="en-US" sz="1100" dirty="0"/>
            </a:p>
          </p:txBody>
        </p:sp>
      </p:grpSp>
      <p:graphicFrame>
        <p:nvGraphicFramePr>
          <p:cNvPr id="4" name="表 49">
            <a:extLst>
              <a:ext uri="{FF2B5EF4-FFF2-40B4-BE49-F238E27FC236}">
                <a16:creationId xmlns:a16="http://schemas.microsoft.com/office/drawing/2014/main" id="{647C55C2-8391-3990-1545-82882DF1F7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351869"/>
              </p:ext>
            </p:extLst>
          </p:nvPr>
        </p:nvGraphicFramePr>
        <p:xfrm>
          <a:off x="4830263" y="2750247"/>
          <a:ext cx="4122148" cy="1979055"/>
        </p:xfrm>
        <a:graphic>
          <a:graphicData uri="http://schemas.openxmlformats.org/drawingml/2006/table">
            <a:tbl>
              <a:tblPr firstCol="1" lastCol="1" bandRow="1">
                <a:tableStyleId>{8799B23B-EC83-4686-B30A-512413B5E67A}</a:tableStyleId>
              </a:tblPr>
              <a:tblGrid>
                <a:gridCol w="1135868">
                  <a:extLst>
                    <a:ext uri="{9D8B030D-6E8A-4147-A177-3AD203B41FA5}">
                      <a16:colId xmlns:a16="http://schemas.microsoft.com/office/drawing/2014/main" val="2618808635"/>
                    </a:ext>
                  </a:extLst>
                </a:gridCol>
                <a:gridCol w="2986280">
                  <a:extLst>
                    <a:ext uri="{9D8B030D-6E8A-4147-A177-3AD203B41FA5}">
                      <a16:colId xmlns:a16="http://schemas.microsoft.com/office/drawing/2014/main" val="1924190400"/>
                    </a:ext>
                  </a:extLst>
                </a:gridCol>
              </a:tblGrid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商品サイズ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収納時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/123×108×16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㎜、使用時</a:t>
                      </a:r>
                      <a:r>
                        <a:rPr kumimoji="1" lang="en-US" altLang="ja-JP" sz="900" dirty="0">
                          <a:solidFill>
                            <a:schemeClr val="tx1"/>
                          </a:solidFill>
                        </a:rPr>
                        <a:t>/108×107×67</a:t>
                      </a:r>
                      <a:r>
                        <a:rPr kumimoji="1" lang="ja-JP" altLang="en-US" sz="900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070867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重量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92g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86202944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材質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HIPS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、アルミニウム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5870043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カラー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シルバー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726071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800" b="1" dirty="0">
                          <a:solidFill>
                            <a:schemeClr val="tx1"/>
                          </a:solidFill>
                        </a:rPr>
                        <a:t>時計・カレンダー・アラーム・温度計・誕生日アラーム・タイマー</a:t>
                      </a:r>
                      <a:endParaRPr kumimoji="1" lang="ja-JP" altLang="en-US" sz="8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296121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備考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化粧箱サイズ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入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)110×125×20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㎜</a:t>
                      </a:r>
                      <a:endParaRPr kumimoji="1" lang="en-US" altLang="ja-JP" sz="900" b="1" dirty="0">
                        <a:solidFill>
                          <a:schemeClr val="tx1"/>
                        </a:solidFill>
                      </a:endParaRPr>
                    </a:p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ボタン電池</a:t>
                      </a:r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×2</a:t>
                      </a:r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個内蔵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87333050"/>
                  </a:ext>
                </a:extLst>
              </a:tr>
              <a:tr h="25560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</a:rPr>
                        <a:t>梱入数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solidFill>
                            <a:schemeClr val="tx1"/>
                          </a:solidFill>
                        </a:rPr>
                        <a:t>80</a:t>
                      </a:r>
                      <a:endParaRPr kumimoji="1" lang="ja-JP" altLang="en-US" sz="900" b="1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3921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6257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487</TotalTime>
  <Words>107</Words>
  <Application>Microsoft Office PowerPoint</Application>
  <PresentationFormat>画面に合わせる (4:3)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達也</dc:creator>
  <cp:lastModifiedBy>CO LTD NEED</cp:lastModifiedBy>
  <cp:revision>19</cp:revision>
  <dcterms:created xsi:type="dcterms:W3CDTF">2023-01-27T06:17:12Z</dcterms:created>
  <dcterms:modified xsi:type="dcterms:W3CDTF">2025-01-07T06:45:49Z</dcterms:modified>
</cp:coreProperties>
</file>