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438FCF2F-9724-7C67-EB50-712152F31D4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0848" y="667884"/>
            <a:ext cx="2592300" cy="1728876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:Z3303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年金＆おくすり手帳カバー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:\180(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\198)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098237"/>
              </p:ext>
            </p:extLst>
          </p:nvPr>
        </p:nvGraphicFramePr>
        <p:xfrm>
          <a:off x="4686118" y="2866858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110×160×4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44g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PVC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ブラウン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フリーポケット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・カードポケット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×4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240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599032" y="2612569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3089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お薬手帳や年金手帳からカードまで、幅広く収納可能！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整理整頓が簡単にできる手帳カバーです。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8D5C8-77FA-8B8C-ED8F-3C707FBCD5B3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97DE5AD-E18E-C388-0D88-03CBD9FAE460}"/>
              </a:ext>
            </a:extLst>
          </p:cNvPr>
          <p:cNvGrpSpPr/>
          <p:nvPr/>
        </p:nvGrpSpPr>
        <p:grpSpPr>
          <a:xfrm>
            <a:off x="1262742" y="5495109"/>
            <a:ext cx="2176728" cy="1010193"/>
            <a:chOff x="1254034" y="5468983"/>
            <a:chExt cx="2176728" cy="101019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F4CA1F4-B8BE-36A3-CD0E-B0A55438E4C4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DB1AEDF-D408-1C3B-9517-59DBF76B70B7}"/>
                </a:ext>
              </a:extLst>
            </p:cNvPr>
            <p:cNvSpPr txBox="1"/>
            <p:nvPr/>
          </p:nvSpPr>
          <p:spPr>
            <a:xfrm>
              <a:off x="2199335" y="6198275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W60×H30mm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7" name="図 16">
            <a:extLst>
              <a:ext uri="{FF2B5EF4-FFF2-40B4-BE49-F238E27FC236}">
                <a16:creationId xmlns:a16="http://schemas.microsoft.com/office/drawing/2014/main" id="{5D7B0F6F-57F0-0500-8C42-D6EA3DAB21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312448" y="977342"/>
            <a:ext cx="1578186" cy="1216217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98EDCCD-B8F7-6686-B1F1-ACFEC9E2963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11300" y="5562601"/>
            <a:ext cx="653142" cy="914399"/>
          </a:xfrm>
          <a:prstGeom prst="rect">
            <a:avLst/>
          </a:prstGeom>
        </p:spPr>
      </p:pic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C8DD74D-F9F2-32D0-83C6-7279262B040A}"/>
              </a:ext>
            </a:extLst>
          </p:cNvPr>
          <p:cNvSpPr txBox="1"/>
          <p:nvPr/>
        </p:nvSpPr>
        <p:spPr>
          <a:xfrm>
            <a:off x="3377475" y="4819468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フリーポケット</a:t>
            </a:r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×2</a:t>
            </a: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カードポケット</a:t>
            </a:r>
            <a:r>
              <a: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×4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F6715A3-0ACD-1142-F5A1-A220FFD9225F}"/>
              </a:ext>
            </a:extLst>
          </p:cNvPr>
          <p:cNvGrpSpPr/>
          <p:nvPr/>
        </p:nvGrpSpPr>
        <p:grpSpPr>
          <a:xfrm>
            <a:off x="4530965" y="4722990"/>
            <a:ext cx="4421446" cy="1628321"/>
            <a:chOff x="4572000" y="4834493"/>
            <a:chExt cx="4421446" cy="1628321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24266E0F-9428-0A84-88C6-E3F17CBE15F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064BD8F-E1BF-A0A4-4D81-0387FD2F055C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591CB9F8-4DA8-DDAF-F260-B34A3D83C6D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8A1FA2F6-3F6E-E097-B9A6-7A78D7617A5F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332A05F9-9942-B248-5B75-07580D96AB08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5F0DA1E3-E1F6-4DB2-F3E6-AE81F1F6C669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9919C7FD-8E57-256A-3CB1-9A080B5F8253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pic>
        <p:nvPicPr>
          <p:cNvPr id="23" name="図 22">
            <a:extLst>
              <a:ext uri="{FF2B5EF4-FFF2-40B4-BE49-F238E27FC236}">
                <a16:creationId xmlns:a16="http://schemas.microsoft.com/office/drawing/2014/main" id="{A4C0FCD4-D950-7746-20FF-1CE5786CDF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75" y="2261567"/>
            <a:ext cx="4118589" cy="26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0462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907</TotalTime>
  <Words>78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24</cp:revision>
  <dcterms:created xsi:type="dcterms:W3CDTF">2023-01-27T06:17:12Z</dcterms:created>
  <dcterms:modified xsi:type="dcterms:W3CDTF">2025-01-07T05:57:12Z</dcterms:modified>
</cp:coreProperties>
</file>