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図 22">
            <a:extLst>
              <a:ext uri="{FF2B5EF4-FFF2-40B4-BE49-F238E27FC236}">
                <a16:creationId xmlns:a16="http://schemas.microsoft.com/office/drawing/2014/main" id="{AD933BB6-86DF-56FC-1631-74A8B2E9EBB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57299" y="5781675"/>
            <a:ext cx="1728020" cy="7239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DB9C685E-EF20-E0F4-885C-B96D2B0B388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08051" y="2592478"/>
            <a:ext cx="2690312" cy="1738222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1E6CAFF-2B7F-7C24-E918-1B7A049C4EA1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accent4">
                  <a:lumMod val="50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770C4EE-5223-97EA-26A0-FECC769ECFD2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accent4">
                  <a:lumMod val="50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0" y="494110"/>
            <a:ext cx="4507041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:V3103</a:t>
            </a:r>
          </a:p>
          <a:p>
            <a:pPr algn="l"/>
            <a:r>
              <a:rPr lang="ja-JP" altLang="en-US" sz="22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マルチカードツール</a:t>
            </a:r>
            <a:r>
              <a:rPr lang="en-US" altLang="ja-JP" sz="22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2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アルミケース入り</a:t>
            </a:r>
            <a:r>
              <a:rPr lang="en-US" altLang="ja-JP" sz="22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2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:\280(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\308)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5372439"/>
              </p:ext>
            </p:extLst>
          </p:nvPr>
        </p:nvGraphicFramePr>
        <p:xfrm>
          <a:off x="4744280" y="2623525"/>
          <a:ext cx="4122148" cy="1643775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本体のみ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/85×53×1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ケース収納時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/85×55×2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40g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ステンレス・アルミニウム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ブラック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667908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付属チェーン付、台紙付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300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657194" y="2369236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259718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薄くて便利！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種類の機能が付いたカード型万能ツール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F98D5C8-77FA-8B8C-ED8F-3C707FBCD5B3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797DE5AD-E18E-C388-0D88-03CBD9FAE460}"/>
              </a:ext>
            </a:extLst>
          </p:cNvPr>
          <p:cNvGrpSpPr/>
          <p:nvPr/>
        </p:nvGrpSpPr>
        <p:grpSpPr>
          <a:xfrm>
            <a:off x="1262742" y="5495109"/>
            <a:ext cx="2909208" cy="1010193"/>
            <a:chOff x="1254034" y="5468983"/>
            <a:chExt cx="2909208" cy="1010193"/>
          </a:xfrm>
        </p:grpSpPr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1F4CA1F4-B8BE-36A3-CD0E-B0A55438E4C4}"/>
                </a:ext>
              </a:extLst>
            </p:cNvPr>
            <p:cNvSpPr/>
            <p:nvPr/>
          </p:nvSpPr>
          <p:spPr>
            <a:xfrm>
              <a:off x="1254034" y="5468983"/>
              <a:ext cx="2909208" cy="1010193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7DB1AEDF-D408-1C3B-9517-59DBF76B70B7}"/>
                </a:ext>
              </a:extLst>
            </p:cNvPr>
            <p:cNvSpPr txBox="1"/>
            <p:nvPr/>
          </p:nvSpPr>
          <p:spPr>
            <a:xfrm>
              <a:off x="2923235" y="5579150"/>
              <a:ext cx="1231427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表面</a:t>
              </a:r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/</a:t>
              </a:r>
            </a:p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W35×H10mm</a:t>
              </a:r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51D0705E-0B68-8DDB-3E7B-61115734F156}"/>
                </a:ext>
              </a:extLst>
            </p:cNvPr>
            <p:cNvSpPr txBox="1"/>
            <p:nvPr/>
          </p:nvSpPr>
          <p:spPr>
            <a:xfrm>
              <a:off x="2923235" y="5960150"/>
              <a:ext cx="1231427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裏面</a:t>
              </a:r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/</a:t>
              </a:r>
            </a:p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W65×H20mm</a:t>
              </a:r>
            </a:p>
          </p:txBody>
        </p:sp>
      </p:grp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BFE36C6-BABA-9BD7-4B0B-D282AEF27806}"/>
              </a:ext>
            </a:extLst>
          </p:cNvPr>
          <p:cNvSpPr txBox="1"/>
          <p:nvPr/>
        </p:nvSpPr>
        <p:spPr>
          <a:xfrm>
            <a:off x="1476375" y="5668385"/>
            <a:ext cx="4154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表面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87DFDB5-D41B-C2CA-EC00-D017E3273953}"/>
              </a:ext>
            </a:extLst>
          </p:cNvPr>
          <p:cNvSpPr txBox="1"/>
          <p:nvPr/>
        </p:nvSpPr>
        <p:spPr>
          <a:xfrm>
            <a:off x="2371725" y="5668385"/>
            <a:ext cx="4154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裏面</a:t>
            </a:r>
          </a:p>
        </p:txBody>
      </p: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A42502DF-C242-5E6B-32E0-85271264C330}"/>
              </a:ext>
            </a:extLst>
          </p:cNvPr>
          <p:cNvGrpSpPr/>
          <p:nvPr/>
        </p:nvGrpSpPr>
        <p:grpSpPr>
          <a:xfrm>
            <a:off x="352425" y="2251075"/>
            <a:ext cx="647700" cy="647700"/>
            <a:chOff x="352425" y="2238375"/>
            <a:chExt cx="647700" cy="647700"/>
          </a:xfrm>
        </p:grpSpPr>
        <p:sp>
          <p:nvSpPr>
            <p:cNvPr id="31" name="楕円 30">
              <a:extLst>
                <a:ext uri="{FF2B5EF4-FFF2-40B4-BE49-F238E27FC236}">
                  <a16:creationId xmlns:a16="http://schemas.microsoft.com/office/drawing/2014/main" id="{7C019314-2566-93E7-EB6F-4DB9E4DC81DA}"/>
                </a:ext>
              </a:extLst>
            </p:cNvPr>
            <p:cNvSpPr/>
            <p:nvPr/>
          </p:nvSpPr>
          <p:spPr>
            <a:xfrm>
              <a:off x="352425" y="2238375"/>
              <a:ext cx="647700" cy="647700"/>
            </a:xfrm>
            <a:prstGeom prst="ellipse">
              <a:avLst/>
            </a:prstGeom>
            <a:gradFill>
              <a:gsLst>
                <a:gs pos="4000">
                  <a:schemeClr val="tx1">
                    <a:lumMod val="50000"/>
                    <a:lumOff val="50000"/>
                  </a:schemeClr>
                </a:gs>
                <a:gs pos="50000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115417F1-BEF8-1F25-8E89-44688610BEDE}"/>
                </a:ext>
              </a:extLst>
            </p:cNvPr>
            <p:cNvSpPr txBox="1"/>
            <p:nvPr/>
          </p:nvSpPr>
          <p:spPr>
            <a:xfrm>
              <a:off x="423641" y="2289293"/>
              <a:ext cx="505268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0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アルミ</a:t>
              </a:r>
              <a:endParaRPr kumimoji="1"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10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ケース</a:t>
              </a:r>
              <a:endParaRPr kumimoji="1"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10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付き</a:t>
              </a:r>
            </a:p>
          </p:txBody>
        </p:sp>
      </p:grpSp>
      <p:grpSp>
        <p:nvGrpSpPr>
          <p:cNvPr id="89" name="グループ化 88">
            <a:extLst>
              <a:ext uri="{FF2B5EF4-FFF2-40B4-BE49-F238E27FC236}">
                <a16:creationId xmlns:a16="http://schemas.microsoft.com/office/drawing/2014/main" id="{D88B2A13-419A-C022-A6B4-2DAC16A63015}"/>
              </a:ext>
            </a:extLst>
          </p:cNvPr>
          <p:cNvGrpSpPr/>
          <p:nvPr/>
        </p:nvGrpSpPr>
        <p:grpSpPr>
          <a:xfrm>
            <a:off x="4610455" y="644573"/>
            <a:ext cx="2238976" cy="1486939"/>
            <a:chOff x="4700352" y="446364"/>
            <a:chExt cx="2439908" cy="1620381"/>
          </a:xfrm>
        </p:grpSpPr>
        <p:pic>
          <p:nvPicPr>
            <p:cNvPr id="30" name="図 29">
              <a:extLst>
                <a:ext uri="{FF2B5EF4-FFF2-40B4-BE49-F238E27FC236}">
                  <a16:creationId xmlns:a16="http://schemas.microsoft.com/office/drawing/2014/main" id="{3DB5C43A-3914-89EB-668B-3E8575D0405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000624" y="669472"/>
              <a:ext cx="1853303" cy="1197427"/>
            </a:xfrm>
            <a:prstGeom prst="rect">
              <a:avLst/>
            </a:prstGeom>
          </p:spPr>
        </p:pic>
        <p:sp>
          <p:nvSpPr>
            <p:cNvPr id="38" name="テキスト ボックス 37">
              <a:extLst>
                <a:ext uri="{FF2B5EF4-FFF2-40B4-BE49-F238E27FC236}">
                  <a16:creationId xmlns:a16="http://schemas.microsoft.com/office/drawing/2014/main" id="{82750866-C2BE-EA4E-05CB-F06D56E6BF76}"/>
                </a:ext>
              </a:extLst>
            </p:cNvPr>
            <p:cNvSpPr txBox="1"/>
            <p:nvPr/>
          </p:nvSpPr>
          <p:spPr>
            <a:xfrm>
              <a:off x="4709878" y="103215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①</a:t>
              </a:r>
            </a:p>
          </p:txBody>
        </p: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B580BF11-A025-861D-07B5-6ADC75667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14900" y="1100138"/>
              <a:ext cx="233363" cy="28575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16BD1B3A-3DA6-0E36-B391-011D04D8C441}"/>
                </a:ext>
              </a:extLst>
            </p:cNvPr>
            <p:cNvSpPr txBox="1"/>
            <p:nvPr/>
          </p:nvSpPr>
          <p:spPr>
            <a:xfrm>
              <a:off x="4700352" y="817839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②</a:t>
              </a:r>
            </a:p>
          </p:txBody>
        </p: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3EE36EFF-E568-D1B7-DA9D-8671BAA3C0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10137" y="881063"/>
              <a:ext cx="280988" cy="3810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EFE00548-CC0C-1AA6-4B03-FD20A6FF5363}"/>
                </a:ext>
              </a:extLst>
            </p:cNvPr>
            <p:cNvCxnSpPr>
              <a:cxnSpLocks/>
            </p:cNvCxnSpPr>
            <p:nvPr/>
          </p:nvCxnSpPr>
          <p:spPr>
            <a:xfrm>
              <a:off x="4953000" y="633413"/>
              <a:ext cx="176213" cy="128587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テキスト ボックス 51">
              <a:extLst>
                <a:ext uri="{FF2B5EF4-FFF2-40B4-BE49-F238E27FC236}">
                  <a16:creationId xmlns:a16="http://schemas.microsoft.com/office/drawing/2014/main" id="{EE3DF6CA-ECA7-4490-4773-0534EADA5A81}"/>
                </a:ext>
              </a:extLst>
            </p:cNvPr>
            <p:cNvSpPr txBox="1"/>
            <p:nvPr/>
          </p:nvSpPr>
          <p:spPr>
            <a:xfrm>
              <a:off x="4752739" y="493989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③</a:t>
              </a:r>
            </a:p>
          </p:txBody>
        </p: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55CD653F-B062-FFF6-0818-4298ABD28B9B}"/>
                </a:ext>
              </a:extLst>
            </p:cNvPr>
            <p:cNvCxnSpPr>
              <a:cxnSpLocks/>
            </p:cNvCxnSpPr>
            <p:nvPr/>
          </p:nvCxnSpPr>
          <p:spPr>
            <a:xfrm>
              <a:off x="5538788" y="609600"/>
              <a:ext cx="71437" cy="176212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テキスト ボックス 54">
              <a:extLst>
                <a:ext uri="{FF2B5EF4-FFF2-40B4-BE49-F238E27FC236}">
                  <a16:creationId xmlns:a16="http://schemas.microsoft.com/office/drawing/2014/main" id="{4536A6F5-D035-9291-793F-F81F828A5B8A}"/>
                </a:ext>
              </a:extLst>
            </p:cNvPr>
            <p:cNvSpPr txBox="1"/>
            <p:nvPr/>
          </p:nvSpPr>
          <p:spPr>
            <a:xfrm>
              <a:off x="5376627" y="44636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④</a:t>
              </a:r>
            </a:p>
          </p:txBody>
        </p: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938DDC4D-E3B3-0B61-2D73-AA9E7C7C6DD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867400" y="628650"/>
              <a:ext cx="109538" cy="280987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テキスト ボックス 57">
              <a:extLst>
                <a:ext uri="{FF2B5EF4-FFF2-40B4-BE49-F238E27FC236}">
                  <a16:creationId xmlns:a16="http://schemas.microsoft.com/office/drawing/2014/main" id="{3C1B7E0E-5881-D990-E33A-A3671C433759}"/>
                </a:ext>
              </a:extLst>
            </p:cNvPr>
            <p:cNvSpPr txBox="1"/>
            <p:nvPr/>
          </p:nvSpPr>
          <p:spPr>
            <a:xfrm>
              <a:off x="5852877" y="44636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⑤</a:t>
              </a:r>
            </a:p>
          </p:txBody>
        </p: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AC2C76FA-4DCB-202A-5299-739A461B457A}"/>
                </a:ext>
              </a:extLst>
            </p:cNvPr>
            <p:cNvCxnSpPr>
              <a:cxnSpLocks/>
            </p:cNvCxnSpPr>
            <p:nvPr/>
          </p:nvCxnSpPr>
          <p:spPr>
            <a:xfrm>
              <a:off x="6396038" y="642938"/>
              <a:ext cx="9525" cy="485775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379FF1D8-1E14-8A07-9B62-DDAA90C62D67}"/>
                </a:ext>
              </a:extLst>
            </p:cNvPr>
            <p:cNvSpPr txBox="1"/>
            <p:nvPr/>
          </p:nvSpPr>
          <p:spPr>
            <a:xfrm>
              <a:off x="6252927" y="455889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⑥</a:t>
              </a:r>
            </a:p>
          </p:txBody>
        </p: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8E21ED9F-3F88-8A72-51D1-A6FE119E014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738938" y="642938"/>
              <a:ext cx="85725" cy="157162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テキスト ボックス 65">
              <a:extLst>
                <a:ext uri="{FF2B5EF4-FFF2-40B4-BE49-F238E27FC236}">
                  <a16:creationId xmlns:a16="http://schemas.microsoft.com/office/drawing/2014/main" id="{E256D024-86B9-B1A6-046A-7DE4DCF9CEBA}"/>
                </a:ext>
              </a:extLst>
            </p:cNvPr>
            <p:cNvSpPr txBox="1"/>
            <p:nvPr/>
          </p:nvSpPr>
          <p:spPr>
            <a:xfrm>
              <a:off x="6724414" y="47017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⑦</a:t>
              </a:r>
            </a:p>
          </p:txBody>
        </p: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11861590-6046-1994-0DBE-8BE87A520FE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657975" y="866775"/>
              <a:ext cx="261938" cy="219076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テキスト ボックス 69">
              <a:extLst>
                <a:ext uri="{FF2B5EF4-FFF2-40B4-BE49-F238E27FC236}">
                  <a16:creationId xmlns:a16="http://schemas.microsoft.com/office/drawing/2014/main" id="{02BEB065-8CD5-49F5-D5CC-01946AAEFA43}"/>
                </a:ext>
              </a:extLst>
            </p:cNvPr>
            <p:cNvSpPr txBox="1"/>
            <p:nvPr/>
          </p:nvSpPr>
          <p:spPr>
            <a:xfrm>
              <a:off x="6848239" y="1008339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⑧</a:t>
              </a:r>
            </a:p>
          </p:txBody>
        </p: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B689AE48-2559-B477-B64F-D314BFD594F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38925" y="1366838"/>
              <a:ext cx="280988" cy="71437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テキスト ボックス 71">
              <a:extLst>
                <a:ext uri="{FF2B5EF4-FFF2-40B4-BE49-F238E27FC236}">
                  <a16:creationId xmlns:a16="http://schemas.microsoft.com/office/drawing/2014/main" id="{1F473BAF-6AE9-CB62-ADC7-3FE5AA23B891}"/>
                </a:ext>
              </a:extLst>
            </p:cNvPr>
            <p:cNvSpPr txBox="1"/>
            <p:nvPr/>
          </p:nvSpPr>
          <p:spPr>
            <a:xfrm>
              <a:off x="6853002" y="1260751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⑨</a:t>
              </a:r>
            </a:p>
          </p:txBody>
        </p: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4212070D-B995-1523-F4EF-E3A97390794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715125" y="1662113"/>
              <a:ext cx="214313" cy="1905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テキスト ボックス 75">
              <a:extLst>
                <a:ext uri="{FF2B5EF4-FFF2-40B4-BE49-F238E27FC236}">
                  <a16:creationId xmlns:a16="http://schemas.microsoft.com/office/drawing/2014/main" id="{17982DF7-38DA-022D-8A64-474904ABFE68}"/>
                </a:ext>
              </a:extLst>
            </p:cNvPr>
            <p:cNvSpPr txBox="1"/>
            <p:nvPr/>
          </p:nvSpPr>
          <p:spPr>
            <a:xfrm>
              <a:off x="6853002" y="155602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⑩</a:t>
              </a:r>
            </a:p>
          </p:txBody>
        </p: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CE9D2D8A-1219-6F5A-F176-86CE8B34C41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596063" y="1728788"/>
              <a:ext cx="204787" cy="185737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テキスト ボックス 77">
              <a:extLst>
                <a:ext uri="{FF2B5EF4-FFF2-40B4-BE49-F238E27FC236}">
                  <a16:creationId xmlns:a16="http://schemas.microsoft.com/office/drawing/2014/main" id="{16339C3F-8DAB-D5CD-420F-5E7C4D9E0192}"/>
                </a:ext>
              </a:extLst>
            </p:cNvPr>
            <p:cNvSpPr txBox="1"/>
            <p:nvPr/>
          </p:nvSpPr>
          <p:spPr>
            <a:xfrm>
              <a:off x="6719652" y="1837013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⑪</a:t>
              </a:r>
            </a:p>
          </p:txBody>
        </p:sp>
        <p:cxnSp>
          <p:nvCxnSpPr>
            <p:cNvPr id="80" name="直線コネクタ 79">
              <a:extLst>
                <a:ext uri="{FF2B5EF4-FFF2-40B4-BE49-F238E27FC236}">
                  <a16:creationId xmlns:a16="http://schemas.microsoft.com/office/drawing/2014/main" id="{C7CACF64-D94C-BA33-D86D-6A10B91040D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072188" y="1533525"/>
              <a:ext cx="252412" cy="395288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テキスト ボックス 80">
              <a:extLst>
                <a:ext uri="{FF2B5EF4-FFF2-40B4-BE49-F238E27FC236}">
                  <a16:creationId xmlns:a16="http://schemas.microsoft.com/office/drawing/2014/main" id="{1C4640B2-15A8-9F36-6939-8A6FE16A6BC7}"/>
                </a:ext>
              </a:extLst>
            </p:cNvPr>
            <p:cNvSpPr txBox="1"/>
            <p:nvPr/>
          </p:nvSpPr>
          <p:spPr>
            <a:xfrm>
              <a:off x="6243402" y="1851301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⑫</a:t>
              </a:r>
            </a:p>
          </p:txBody>
        </p:sp>
        <p:cxnSp>
          <p:nvCxnSpPr>
            <p:cNvPr id="83" name="直線コネクタ 82">
              <a:extLst>
                <a:ext uri="{FF2B5EF4-FFF2-40B4-BE49-F238E27FC236}">
                  <a16:creationId xmlns:a16="http://schemas.microsoft.com/office/drawing/2014/main" id="{82CD7F0A-DA4F-7ED7-E5C5-6F12F45045C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338763" y="1533525"/>
              <a:ext cx="252412" cy="395288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テキスト ボックス 83">
              <a:extLst>
                <a:ext uri="{FF2B5EF4-FFF2-40B4-BE49-F238E27FC236}">
                  <a16:creationId xmlns:a16="http://schemas.microsoft.com/office/drawing/2014/main" id="{0D62FB82-ABBE-1706-46EC-82C8393DDB59}"/>
                </a:ext>
              </a:extLst>
            </p:cNvPr>
            <p:cNvSpPr txBox="1"/>
            <p:nvPr/>
          </p:nvSpPr>
          <p:spPr>
            <a:xfrm>
              <a:off x="5509977" y="1851301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⑬</a:t>
              </a:r>
            </a:p>
          </p:txBody>
        </p:sp>
        <p:cxnSp>
          <p:nvCxnSpPr>
            <p:cNvPr id="85" name="直線コネクタ 84">
              <a:extLst>
                <a:ext uri="{FF2B5EF4-FFF2-40B4-BE49-F238E27FC236}">
                  <a16:creationId xmlns:a16="http://schemas.microsoft.com/office/drawing/2014/main" id="{4190F7D4-4F9B-3468-3BD6-1B27A3D7827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91100" y="1790700"/>
              <a:ext cx="128588" cy="11430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テキスト ボックス 85">
              <a:extLst>
                <a:ext uri="{FF2B5EF4-FFF2-40B4-BE49-F238E27FC236}">
                  <a16:creationId xmlns:a16="http://schemas.microsoft.com/office/drawing/2014/main" id="{2D504590-F377-8175-6307-8DDBC81AF58D}"/>
                </a:ext>
              </a:extLst>
            </p:cNvPr>
            <p:cNvSpPr txBox="1"/>
            <p:nvPr/>
          </p:nvSpPr>
          <p:spPr>
            <a:xfrm>
              <a:off x="4795602" y="1851301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⑭</a:t>
              </a:r>
            </a:p>
          </p:txBody>
        </p:sp>
      </p:grpSp>
      <p:grpSp>
        <p:nvGrpSpPr>
          <p:cNvPr id="92" name="グループ化 91">
            <a:extLst>
              <a:ext uri="{FF2B5EF4-FFF2-40B4-BE49-F238E27FC236}">
                <a16:creationId xmlns:a16="http://schemas.microsoft.com/office/drawing/2014/main" id="{FF4A8060-87EC-8ED3-87EF-08ED6B15D964}"/>
              </a:ext>
            </a:extLst>
          </p:cNvPr>
          <p:cNvGrpSpPr/>
          <p:nvPr/>
        </p:nvGrpSpPr>
        <p:grpSpPr>
          <a:xfrm>
            <a:off x="6954611" y="812754"/>
            <a:ext cx="1962149" cy="1257254"/>
            <a:chOff x="7141029" y="508046"/>
            <a:chExt cx="1812470" cy="1257254"/>
          </a:xfrm>
        </p:grpSpPr>
        <p:sp>
          <p:nvSpPr>
            <p:cNvPr id="91" name="四角形: 角を丸くする 90">
              <a:extLst>
                <a:ext uri="{FF2B5EF4-FFF2-40B4-BE49-F238E27FC236}">
                  <a16:creationId xmlns:a16="http://schemas.microsoft.com/office/drawing/2014/main" id="{3A1CEE75-2930-51D2-3936-6E1D38A83A59}"/>
                </a:ext>
              </a:extLst>
            </p:cNvPr>
            <p:cNvSpPr/>
            <p:nvPr/>
          </p:nvSpPr>
          <p:spPr>
            <a:xfrm>
              <a:off x="7141029" y="530225"/>
              <a:ext cx="1811382" cy="1235075"/>
            </a:xfrm>
            <a:prstGeom prst="roundRect">
              <a:avLst>
                <a:gd name="adj" fmla="val 2627"/>
              </a:avLst>
            </a:prstGeom>
            <a:solidFill>
              <a:schemeClr val="bg1"/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0" name="四角形: 上の 2 つの角を丸める 89">
              <a:extLst>
                <a:ext uri="{FF2B5EF4-FFF2-40B4-BE49-F238E27FC236}">
                  <a16:creationId xmlns:a16="http://schemas.microsoft.com/office/drawing/2014/main" id="{42CBB497-B103-5B87-5064-4AC7E2B7EE83}"/>
                </a:ext>
              </a:extLst>
            </p:cNvPr>
            <p:cNvSpPr/>
            <p:nvPr/>
          </p:nvSpPr>
          <p:spPr>
            <a:xfrm>
              <a:off x="7141369" y="508046"/>
              <a:ext cx="1812130" cy="228553"/>
            </a:xfrm>
            <a:prstGeom prst="round2Same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3" name="テキスト ボックス 92">
            <a:extLst>
              <a:ext uri="{FF2B5EF4-FFF2-40B4-BE49-F238E27FC236}">
                <a16:creationId xmlns:a16="http://schemas.microsoft.com/office/drawing/2014/main" id="{5625EB4D-2226-A2E2-2395-33B2F0BBC51B}"/>
              </a:ext>
            </a:extLst>
          </p:cNvPr>
          <p:cNvSpPr txBox="1"/>
          <p:nvPr/>
        </p:nvSpPr>
        <p:spPr>
          <a:xfrm>
            <a:off x="7519761" y="806693"/>
            <a:ext cx="8274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使 用 方 法</a:t>
            </a:r>
          </a:p>
        </p:txBody>
      </p:sp>
      <p:sp>
        <p:nvSpPr>
          <p:cNvPr id="94" name="テキスト ボックス 93">
            <a:extLst>
              <a:ext uri="{FF2B5EF4-FFF2-40B4-BE49-F238E27FC236}">
                <a16:creationId xmlns:a16="http://schemas.microsoft.com/office/drawing/2014/main" id="{A453635C-0DD1-8499-BE3E-DE011DDD1D2F}"/>
              </a:ext>
            </a:extLst>
          </p:cNvPr>
          <p:cNvSpPr txBox="1"/>
          <p:nvPr/>
        </p:nvSpPr>
        <p:spPr>
          <a:xfrm>
            <a:off x="6941911" y="1079743"/>
            <a:ext cx="98296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①ボックスオープナー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③ドライバー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⑤蝶ねじレンチ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⑦ドライバー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⑨缶切り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⑪ドライバー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⑬角度ゲージ</a:t>
            </a:r>
          </a:p>
        </p:txBody>
      </p:sp>
      <p:sp>
        <p:nvSpPr>
          <p:cNvPr id="95" name="テキスト ボックス 94">
            <a:extLst>
              <a:ext uri="{FF2B5EF4-FFF2-40B4-BE49-F238E27FC236}">
                <a16:creationId xmlns:a16="http://schemas.microsoft.com/office/drawing/2014/main" id="{DE52F5CC-440F-6935-5DAE-EE3089D6EC3B}"/>
              </a:ext>
            </a:extLst>
          </p:cNvPr>
          <p:cNvSpPr txBox="1"/>
          <p:nvPr/>
        </p:nvSpPr>
        <p:spPr>
          <a:xfrm>
            <a:off x="7837261" y="1079743"/>
            <a:ext cx="112082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②レターオープナー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④ルーラー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⑥栓抜き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⑧キーチェーンホール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⑩フルーツピーラー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⑫六角レンチ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(6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サイズ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⑭ドライバー</a:t>
            </a:r>
          </a:p>
        </p:txBody>
      </p:sp>
      <p:pic>
        <p:nvPicPr>
          <p:cNvPr id="97" name="図 96">
            <a:extLst>
              <a:ext uri="{FF2B5EF4-FFF2-40B4-BE49-F238E27FC236}">
                <a16:creationId xmlns:a16="http://schemas.microsoft.com/office/drawing/2014/main" id="{1E4B1B74-D594-CE0F-EAAB-0035EED38FB3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01999" y="4178956"/>
            <a:ext cx="1066663" cy="926444"/>
          </a:xfrm>
          <a:prstGeom prst="rect">
            <a:avLst/>
          </a:prstGeom>
        </p:spPr>
      </p:pic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980B6E7D-1C69-E6D6-B302-A7C4594E3C2F}"/>
              </a:ext>
            </a:extLst>
          </p:cNvPr>
          <p:cNvSpPr txBox="1"/>
          <p:nvPr/>
        </p:nvSpPr>
        <p:spPr>
          <a:xfrm>
            <a:off x="3390175" y="5073468"/>
            <a:ext cx="95891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付属チェーン付き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C5BCD82-2CC5-3F65-8F42-25ABCB8C4CFB}"/>
              </a:ext>
            </a:extLst>
          </p:cNvPr>
          <p:cNvGrpSpPr/>
          <p:nvPr/>
        </p:nvGrpSpPr>
        <p:grpSpPr>
          <a:xfrm>
            <a:off x="4573374" y="4666362"/>
            <a:ext cx="4421446" cy="1628321"/>
            <a:chOff x="4572000" y="4834493"/>
            <a:chExt cx="4421446" cy="1628321"/>
          </a:xfrm>
        </p:grpSpPr>
        <p:cxnSp>
          <p:nvCxnSpPr>
            <p:cNvPr id="7" name="直線コネクタ 6">
              <a:extLst>
                <a:ext uri="{FF2B5EF4-FFF2-40B4-BE49-F238E27FC236}">
                  <a16:creationId xmlns:a16="http://schemas.microsoft.com/office/drawing/2014/main" id="{3F1AE2BE-3AE0-A91D-78BD-5078CBACBED2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59A9E5B3-53FD-CD5D-6865-D9AE34634DF9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C2819B26-E363-5592-6284-A0F30AA5B31D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77501350-DB70-5A5D-44BB-659FBEAA9EA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3808B330-03B5-5E34-7D80-0F6446F590F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A107337B-B5FF-62C8-DA58-DF0971252DF5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0BDCE296-3868-CD1F-212A-FAC8B63D6FAA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2100997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907</TotalTime>
  <Words>136</Words>
  <Application>Microsoft Office PowerPoint</Application>
  <PresentationFormat>画面に合わせる (4:3)</PresentationFormat>
  <Paragraphs>60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21</cp:revision>
  <dcterms:created xsi:type="dcterms:W3CDTF">2023-01-27T06:17:12Z</dcterms:created>
  <dcterms:modified xsi:type="dcterms:W3CDTF">2025-01-07T05:50:06Z</dcterms:modified>
</cp:coreProperties>
</file>