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84" y="78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AA4520-7EDB-6E4D-640E-C4BC1D8A233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6000">
                <a:schemeClr val="bg1"/>
              </a:gs>
              <a:gs pos="100000">
                <a:schemeClr val="bg1">
                  <a:lumMod val="50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8FF17852-6A80-3FFF-D0F0-36B5C58162B8}"/>
              </a:ext>
            </a:extLst>
          </p:cNvPr>
          <p:cNvSpPr/>
          <p:nvPr/>
        </p:nvSpPr>
        <p:spPr>
          <a:xfrm>
            <a:off x="145143" y="116114"/>
            <a:ext cx="8880246" cy="6589486"/>
          </a:xfrm>
          <a:prstGeom prst="roundRect">
            <a:avLst>
              <a:gd name="adj" fmla="val 596"/>
            </a:avLst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53ECE64B-6042-1784-BBBF-B20D32404759}"/>
              </a:ext>
            </a:extLst>
          </p:cNvPr>
          <p:cNvSpPr/>
          <p:nvPr/>
        </p:nvSpPr>
        <p:spPr>
          <a:xfrm>
            <a:off x="373743" y="5066211"/>
            <a:ext cx="8457436" cy="1569720"/>
          </a:xfrm>
          <a:prstGeom prst="roundRect">
            <a:avLst>
              <a:gd name="adj" fmla="val 2507"/>
            </a:avLst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EA526AA-771D-F5BA-9920-D872D0816C89}"/>
              </a:ext>
            </a:extLst>
          </p:cNvPr>
          <p:cNvSpPr txBox="1"/>
          <p:nvPr/>
        </p:nvSpPr>
        <p:spPr>
          <a:xfrm>
            <a:off x="2080782" y="346356"/>
            <a:ext cx="53069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メモリー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ソフト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PVC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カスタム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8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ABF95A4-4560-7989-3782-A930949E5BC6}"/>
              </a:ext>
            </a:extLst>
          </p:cNvPr>
          <p:cNvSpPr txBox="1"/>
          <p:nvPr/>
        </p:nvSpPr>
        <p:spPr>
          <a:xfrm>
            <a:off x="2110378" y="818607"/>
            <a:ext cx="39773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平面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(2D)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～立体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(3D)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のオリジナルデザイン、フォルムを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8F08F7D3-6B9A-8864-6E44-4964C4F788AE}"/>
              </a:ext>
            </a:extLst>
          </p:cNvPr>
          <p:cNvGrpSpPr/>
          <p:nvPr/>
        </p:nvGrpSpPr>
        <p:grpSpPr>
          <a:xfrm>
            <a:off x="493486" y="332289"/>
            <a:ext cx="1555328" cy="908359"/>
            <a:chOff x="174172" y="192951"/>
            <a:chExt cx="1285129" cy="908359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DAD7A6F8-8C9D-A2F0-099B-15E0F3BC7938}"/>
                </a:ext>
              </a:extLst>
            </p:cNvPr>
            <p:cNvSpPr/>
            <p:nvPr/>
          </p:nvSpPr>
          <p:spPr>
            <a:xfrm>
              <a:off x="174172" y="252548"/>
              <a:ext cx="1184365" cy="696683"/>
            </a:xfrm>
            <a:prstGeom prst="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34000">
                  <a:schemeClr val="bg1"/>
                </a:gs>
                <a:gs pos="100000">
                  <a:schemeClr val="bg1">
                    <a:lumMod val="50000"/>
                  </a:scheme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E632AE80-7AD0-CEA3-8C7A-B7C677C70DBC}"/>
                </a:ext>
              </a:extLst>
            </p:cNvPr>
            <p:cNvSpPr/>
            <p:nvPr/>
          </p:nvSpPr>
          <p:spPr>
            <a:xfrm>
              <a:off x="293598" y="192951"/>
              <a:ext cx="58874" cy="9083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44E22F76-8678-8676-FDF6-9EA4AFB1CD06}"/>
                </a:ext>
              </a:extLst>
            </p:cNvPr>
            <p:cNvSpPr txBox="1"/>
            <p:nvPr/>
          </p:nvSpPr>
          <p:spPr>
            <a:xfrm>
              <a:off x="403387" y="408095"/>
              <a:ext cx="105591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-US" altLang="ja-JP" sz="2000" b="1" i="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U2904</a:t>
              </a:r>
              <a:endParaRPr lang="en-US" altLang="ja-JP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E635D8F-8819-7BAA-F11C-96457E089528}"/>
              </a:ext>
            </a:extLst>
          </p:cNvPr>
          <p:cNvSpPr txBox="1"/>
          <p:nvPr/>
        </p:nvSpPr>
        <p:spPr>
          <a:xfrm>
            <a:off x="598034" y="5132556"/>
            <a:ext cx="394990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■商品サイズ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平面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(2D):78×20×8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㎜以内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立体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(3D):86×32×19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㎜以内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■材質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:PVC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他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■容量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:2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32GB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268AE8C0-4219-F39B-D406-DBE1DFECDC62}"/>
              </a:ext>
            </a:extLst>
          </p:cNvPr>
          <p:cNvSpPr txBox="1"/>
          <p:nvPr/>
        </p:nvSpPr>
        <p:spPr>
          <a:xfrm>
            <a:off x="4821119" y="5132556"/>
            <a:ext cx="3949903" cy="15004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■カラー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:6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色まで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(PANTONE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指定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■備考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:300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個から受注対応商品、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OPP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袋入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■納期</a:t>
            </a:r>
            <a:r>
              <a:rPr lang="en-US" altLang="ja-JP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目安として</a:t>
            </a:r>
            <a:r>
              <a:rPr lang="en-US" altLang="ja-JP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300</a:t>
            </a:r>
            <a:r>
              <a:rPr lang="ja-JP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個の場合</a:t>
            </a:r>
            <a:endParaRPr lang="en-US" altLang="ja-JP" sz="105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入稿～型作成サンプル</a:t>
            </a:r>
            <a:r>
              <a:rPr lang="en-US" altLang="ja-JP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約</a:t>
            </a:r>
            <a:r>
              <a:rPr lang="en-US" altLang="ja-JP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週間</a:t>
            </a:r>
            <a:r>
              <a:rPr lang="en-US" altLang="ja-JP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pPr algn="l"/>
            <a:r>
              <a:rPr lang="ja-JP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校了～納品 </a:t>
            </a:r>
            <a:r>
              <a:rPr lang="en-US" altLang="ja-JP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2D(</a:t>
            </a:r>
            <a:r>
              <a:rPr lang="ja-JP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約</a:t>
            </a:r>
            <a:r>
              <a:rPr lang="en-US" altLang="ja-JP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週間</a:t>
            </a:r>
            <a:r>
              <a:rPr lang="en-US" altLang="ja-JP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)/3D(</a:t>
            </a:r>
            <a:r>
              <a:rPr lang="ja-JP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約</a:t>
            </a:r>
            <a:r>
              <a:rPr lang="en-US" altLang="ja-JP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週間</a:t>
            </a:r>
            <a:r>
              <a:rPr lang="en-US" altLang="ja-JP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9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9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入稿の際、参考になる情報が必要になります。</a:t>
            </a:r>
            <a:endParaRPr lang="en-US" altLang="ja-JP" sz="1200" b="1" u="sng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6" name="図 55">
            <a:extLst>
              <a:ext uri="{FF2B5EF4-FFF2-40B4-BE49-F238E27FC236}">
                <a16:creationId xmlns:a16="http://schemas.microsoft.com/office/drawing/2014/main" id="{0690D612-B0EA-D121-8F2A-08625BCB6C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714" b="31429"/>
          <a:stretch/>
        </p:blipFill>
        <p:spPr>
          <a:xfrm>
            <a:off x="1079864" y="1045031"/>
            <a:ext cx="7088775" cy="2754496"/>
          </a:xfrm>
          <a:prstGeom prst="rect">
            <a:avLst/>
          </a:prstGeom>
        </p:spPr>
      </p:pic>
      <p:pic>
        <p:nvPicPr>
          <p:cNvPr id="58" name="図 57">
            <a:extLst>
              <a:ext uri="{FF2B5EF4-FFF2-40B4-BE49-F238E27FC236}">
                <a16:creationId xmlns:a16="http://schemas.microsoft.com/office/drawing/2014/main" id="{0F89F425-4DF0-6DBC-E98D-C51F753DBDB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514" r="5044" b="27641"/>
          <a:stretch/>
        </p:blipFill>
        <p:spPr>
          <a:xfrm>
            <a:off x="1079864" y="3799527"/>
            <a:ext cx="2739067" cy="1235877"/>
          </a:xfrm>
          <a:prstGeom prst="rect">
            <a:avLst/>
          </a:prstGeom>
        </p:spPr>
      </p:pic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9D992D56-911A-40BD-B99E-CEC7D04E1ACD}"/>
              </a:ext>
            </a:extLst>
          </p:cNvPr>
          <p:cNvSpPr txBox="1"/>
          <p:nvPr/>
        </p:nvSpPr>
        <p:spPr>
          <a:xfrm>
            <a:off x="3964074" y="4140466"/>
            <a:ext cx="377058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参考になる情報として、平面</a:t>
            </a:r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(2D)</a:t>
            </a:r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につきましては</a:t>
            </a:r>
            <a:endParaRPr kumimoji="1"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形状イメージやロゴデータ</a:t>
            </a:r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(AI)</a:t>
            </a:r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、立体</a:t>
            </a:r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(3D)</a:t>
            </a:r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につきましては、</a:t>
            </a:r>
            <a:endParaRPr kumimoji="1"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各方面からの高解像度画像やロゴデータ</a:t>
            </a:r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(AI)</a:t>
            </a:r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などが必要になります。</a:t>
            </a:r>
          </a:p>
        </p:txBody>
      </p:sp>
    </p:spTree>
    <p:extLst>
      <p:ext uri="{BB962C8B-B14F-4D97-AF65-F5344CB8AC3E}">
        <p14:creationId xmlns:p14="http://schemas.microsoft.com/office/powerpoint/2010/main" val="4372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774</TotalTime>
  <Words>185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NEED - SAKAGUCHI</cp:lastModifiedBy>
  <cp:revision>26</cp:revision>
  <dcterms:created xsi:type="dcterms:W3CDTF">2023-01-27T06:17:12Z</dcterms:created>
  <dcterms:modified xsi:type="dcterms:W3CDTF">2024-05-22T10:06:54Z</dcterms:modified>
</cp:coreProperties>
</file>