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063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S3208</a:t>
            </a:r>
          </a:p>
          <a:p>
            <a:pPr algn="l"/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PU</a:t>
            </a:r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レザーカバーノート</a:t>
            </a:r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(B6)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:\500(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\550)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204093"/>
              </p:ext>
            </p:extLst>
          </p:nvPr>
        </p:nvGraphicFramePr>
        <p:xfrm>
          <a:off x="4776127" y="2995229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127×178×13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200g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PU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・上質紙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ブルー・グリーン・グレー・ワイン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289026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中紙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㎜方眼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/80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65866" y="2682163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334097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B6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サイズ＆ツートンカラーのオシャレなノート！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ビジネスからプライベートまで、幅広いシーンで活躍します。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E380B7F-4378-5611-ED06-9235C03CFBFC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65E07596-D03F-2E92-D5DD-D390A30D26DB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56C0B0A-2E99-CF19-7A13-D7E1F695936F}"/>
                </a:ext>
              </a:extLst>
            </p:cNvPr>
            <p:cNvSpPr txBox="1"/>
            <p:nvPr/>
          </p:nvSpPr>
          <p:spPr>
            <a:xfrm>
              <a:off x="2164229" y="6198275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W85×H65mm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22" name="図 21">
            <a:extLst>
              <a:ext uri="{FF2B5EF4-FFF2-40B4-BE49-F238E27FC236}">
                <a16:creationId xmlns:a16="http://schemas.microsoft.com/office/drawing/2014/main" id="{890118F1-D2D0-AD01-D779-9064F001B1D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1899" y="2159774"/>
            <a:ext cx="2933313" cy="1490145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BFD89B25-C7F4-94D1-3FEA-743125E987F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09699" y="5562600"/>
            <a:ext cx="830705" cy="904875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1E1EA89-2AFD-B6F9-FA3C-2EE5F50126D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374" y="3810000"/>
            <a:ext cx="2933313" cy="1457325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C454E98-D46D-CF60-1A33-D8E69E99BAA7}"/>
              </a:ext>
            </a:extLst>
          </p:cNvPr>
          <p:cNvSpPr txBox="1"/>
          <p:nvPr/>
        </p:nvSpPr>
        <p:spPr>
          <a:xfrm>
            <a:off x="1071699" y="3568336"/>
            <a:ext cx="4283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ブルー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A089ACA-6979-06EB-B737-7BD8FEAC0ED4}"/>
              </a:ext>
            </a:extLst>
          </p:cNvPr>
          <p:cNvSpPr txBox="1"/>
          <p:nvPr/>
        </p:nvSpPr>
        <p:spPr>
          <a:xfrm>
            <a:off x="2271849" y="3568336"/>
            <a:ext cx="4844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グリーン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E9C503F-96D9-0EA5-4F55-F475BED9994B}"/>
              </a:ext>
            </a:extLst>
          </p:cNvPr>
          <p:cNvSpPr txBox="1"/>
          <p:nvPr/>
        </p:nvSpPr>
        <p:spPr>
          <a:xfrm>
            <a:off x="1077156" y="5168536"/>
            <a:ext cx="42351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グレー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ECF58E3B-1524-2AD8-DD09-A3296E5B85B3}"/>
              </a:ext>
            </a:extLst>
          </p:cNvPr>
          <p:cNvSpPr txBox="1"/>
          <p:nvPr/>
        </p:nvSpPr>
        <p:spPr>
          <a:xfrm>
            <a:off x="2305881" y="5168536"/>
            <a:ext cx="4122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ワイン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8074C4C-4FB4-D734-E4A6-8BE4E5B32B4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0062" y="3693345"/>
            <a:ext cx="1493705" cy="1493705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4677202C-B683-8873-D735-B6476558E01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76087" y="618162"/>
            <a:ext cx="3997825" cy="1853158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121541B-A324-CFF9-453E-3A9C36550B32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F0C6B9-8818-83DA-7A32-9BBA71760EDE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B8E5BA90-7043-DA0A-A7F1-EC2D87F8C829}"/>
              </a:ext>
            </a:extLst>
          </p:cNvPr>
          <p:cNvGrpSpPr/>
          <p:nvPr/>
        </p:nvGrpSpPr>
        <p:grpSpPr>
          <a:xfrm>
            <a:off x="4677552" y="4727211"/>
            <a:ext cx="4296322" cy="1624148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25A084B3-5B88-F37D-9C84-7CFD0B5E7A9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609F3252-43A3-6B5F-49D7-EE8DA4DCBFB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2EFBD2EA-2C95-DC3A-6BE2-0A32B90D23B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2606B334-AEFB-C730-D99C-0DE97E636F9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0B3FF9F1-0AF4-FC31-25CA-3D04CD2E542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3F5497EB-2667-E48B-7476-D7D6E350EDE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1B3E8D7A-441D-A64F-373B-8A48249FA61F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70110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688</TotalTime>
  <Words>85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20</cp:revision>
  <dcterms:created xsi:type="dcterms:W3CDTF">2023-01-27T06:17:12Z</dcterms:created>
  <dcterms:modified xsi:type="dcterms:W3CDTF">2025-01-08T07:33:23Z</dcterms:modified>
</cp:coreProperties>
</file>