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440" autoAdjust="0"/>
    <p:restoredTop sz="94660"/>
  </p:normalViewPr>
  <p:slideViewPr>
    <p:cSldViewPr snapToGrid="0">
      <p:cViewPr varScale="1">
        <p:scale>
          <a:sx n="97" d="100"/>
          <a:sy n="97" d="100"/>
        </p:scale>
        <p:origin x="57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0" y="494110"/>
            <a:ext cx="430635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r>
              <a:rPr lang="en-US" altLang="ja-JP" sz="1600" dirty="0">
                <a:solidFill>
                  <a:srgbClr val="33333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S3206</a:t>
            </a:r>
          </a:p>
          <a:p>
            <a:pPr algn="l"/>
            <a:r>
              <a:rPr lang="en-US" altLang="ja-JP" sz="2400" b="1" i="0" u="sng" dirty="0">
                <a:solidFill>
                  <a:srgbClr val="333333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PVC</a:t>
            </a:r>
            <a:r>
              <a:rPr lang="ja-JP" altLang="en-US" sz="2400" b="1" i="0" u="sng" dirty="0">
                <a:solidFill>
                  <a:srgbClr val="333333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付箋メモ</a:t>
            </a:r>
            <a:r>
              <a:rPr lang="en-US" altLang="ja-JP" sz="2400" b="1" i="0" u="sng" dirty="0">
                <a:solidFill>
                  <a:srgbClr val="333333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4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ペン付き</a:t>
            </a:r>
            <a:r>
              <a:rPr lang="en-US" altLang="ja-JP" sz="2400" b="1" i="0" u="sng" dirty="0">
                <a:solidFill>
                  <a:srgbClr val="333333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sz="24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21259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:\350(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\385)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D5E7559-D070-C0B3-CEA3-8BA7B7339398}"/>
              </a:ext>
            </a:extLst>
          </p:cNvPr>
          <p:cNvSpPr txBox="1"/>
          <p:nvPr/>
        </p:nvSpPr>
        <p:spPr>
          <a:xfrm>
            <a:off x="3230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6330DE5-5203-5D5B-7573-FF0E5C7911FE}"/>
              </a:ext>
            </a:extLst>
          </p:cNvPr>
          <p:cNvSpPr txBox="1"/>
          <p:nvPr/>
        </p:nvSpPr>
        <p:spPr>
          <a:xfrm>
            <a:off x="278675" y="1736543"/>
            <a:ext cx="324159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ペンまで付いてこの価格！持ちやすい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B7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手帳サイズで、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名入れ面積が大きくて訴求力抜群です！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2B4F906A-C3EB-CA70-C0DA-EDF4F121C1B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0497" y="2428779"/>
            <a:ext cx="3300680" cy="2280869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BCE3FEB0-36B0-A787-53ED-4A179C58DF5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424941" y="5583718"/>
            <a:ext cx="688789" cy="864707"/>
          </a:xfrm>
          <a:prstGeom prst="rect">
            <a:avLst/>
          </a:prstGeom>
        </p:spPr>
      </p:pic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16AE4A03-9457-75CB-AEB1-07779F6FE918}"/>
              </a:ext>
            </a:extLst>
          </p:cNvPr>
          <p:cNvGrpSpPr/>
          <p:nvPr/>
        </p:nvGrpSpPr>
        <p:grpSpPr>
          <a:xfrm>
            <a:off x="1262742" y="5495109"/>
            <a:ext cx="2168435" cy="1010193"/>
            <a:chOff x="1254034" y="5468983"/>
            <a:chExt cx="2168435" cy="1010193"/>
          </a:xfrm>
        </p:grpSpPr>
        <p:sp>
          <p:nvSpPr>
            <p:cNvPr id="18" name="四角形: 角を丸くする 17">
              <a:extLst>
                <a:ext uri="{FF2B5EF4-FFF2-40B4-BE49-F238E27FC236}">
                  <a16:creationId xmlns:a16="http://schemas.microsoft.com/office/drawing/2014/main" id="{A5B6B163-FB50-3027-6815-407FA793DEDE}"/>
                </a:ext>
              </a:extLst>
            </p:cNvPr>
            <p:cNvSpPr/>
            <p:nvPr/>
          </p:nvSpPr>
          <p:spPr>
            <a:xfrm>
              <a:off x="1254034" y="5468983"/>
              <a:ext cx="2168435" cy="1010193"/>
            </a:xfrm>
            <a:prstGeom prst="roundRect">
              <a:avLst>
                <a:gd name="adj" fmla="val 3372"/>
              </a:avLst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6216BC3B-D9C8-5803-3373-E16B0E0C7154}"/>
                </a:ext>
              </a:extLst>
            </p:cNvPr>
            <p:cNvSpPr txBox="1"/>
            <p:nvPr/>
          </p:nvSpPr>
          <p:spPr>
            <a:xfrm>
              <a:off x="2164229" y="6198275"/>
              <a:ext cx="1188146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W55×H80mm</a:t>
              </a:r>
              <a:endPara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aphicFrame>
        <p:nvGraphicFramePr>
          <p:cNvPr id="21" name="表 49">
            <a:extLst>
              <a:ext uri="{FF2B5EF4-FFF2-40B4-BE49-F238E27FC236}">
                <a16:creationId xmlns:a16="http://schemas.microsoft.com/office/drawing/2014/main" id="{D3A1583A-C841-682D-2E3B-E1B0AEE93E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0822725"/>
              </p:ext>
            </p:extLst>
          </p:nvPr>
        </p:nvGraphicFramePr>
        <p:xfrm>
          <a:off x="4838700" y="2673829"/>
          <a:ext cx="4122148" cy="1918095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90×130×15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102g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PVC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・上質紙・クラフト紙・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ABS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カラー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ブラック・ホワイト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色指定可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6289026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メモ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(5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㎜方眼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)75×120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㎜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/70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枚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ボールペン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黒インク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1.0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㎜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全長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120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㎜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/1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本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付箋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中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)70×35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㎜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/2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色各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25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枚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付箋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小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)12×50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㎜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/5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色各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25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枚、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OPP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袋入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120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6DE577C8-6C50-696C-4602-AA728BC99A95}"/>
              </a:ext>
            </a:extLst>
          </p:cNvPr>
          <p:cNvSpPr txBox="1"/>
          <p:nvPr/>
        </p:nvSpPr>
        <p:spPr>
          <a:xfrm>
            <a:off x="4743177" y="2316901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pic>
        <p:nvPicPr>
          <p:cNvPr id="30" name="図 29">
            <a:extLst>
              <a:ext uri="{FF2B5EF4-FFF2-40B4-BE49-F238E27FC236}">
                <a16:creationId xmlns:a16="http://schemas.microsoft.com/office/drawing/2014/main" id="{509C7999-8940-989A-80D1-811038BE4176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36086" y="3768301"/>
            <a:ext cx="1702613" cy="1603768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44E4669E-402D-6738-CADA-CD249ECDD063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438193" y="547368"/>
            <a:ext cx="3004863" cy="1633711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C3586F5-A2B2-723D-584B-4C40EF064ED1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FFC00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8C8A93C-1EE9-B88E-36C6-80D81B8F0B8E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FFC00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11B32BBF-6C70-2D15-1543-36B5C5FD6EB3}"/>
              </a:ext>
            </a:extLst>
          </p:cNvPr>
          <p:cNvGrpSpPr/>
          <p:nvPr/>
        </p:nvGrpSpPr>
        <p:grpSpPr>
          <a:xfrm>
            <a:off x="4743177" y="4754945"/>
            <a:ext cx="4296322" cy="1624148"/>
            <a:chOff x="4572000" y="4834493"/>
            <a:chExt cx="4421446" cy="1628321"/>
          </a:xfrm>
        </p:grpSpPr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D289D140-8A67-570E-735F-00B0C17BB55E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23E754E8-BE90-2A83-CCF0-FF997AE6853B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1999E2CB-0B6D-B2BB-CBD5-950C839E4609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0D043714-E1A9-4F4A-EE31-FD3449B9BAC2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CCD62B45-EE96-6B18-15F4-76F6B8A6A8F0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46281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D3800742-02CE-334B-5BF8-754B8494F8E8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4EC259F5-8001-DDF3-E5B0-CD99BC47F3D0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6229EF2-4BDA-4E44-3432-4B42468FB6E8}"/>
              </a:ext>
            </a:extLst>
          </p:cNvPr>
          <p:cNvSpPr txBox="1"/>
          <p:nvPr/>
        </p:nvSpPr>
        <p:spPr>
          <a:xfrm>
            <a:off x="940313" y="4301961"/>
            <a:ext cx="4619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ブラック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88351FC-FC4E-E59B-CC44-E4A6A3755003}"/>
              </a:ext>
            </a:extLst>
          </p:cNvPr>
          <p:cNvSpPr txBox="1"/>
          <p:nvPr/>
        </p:nvSpPr>
        <p:spPr>
          <a:xfrm>
            <a:off x="2521590" y="4540831"/>
            <a:ext cx="49084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ホワイト</a:t>
            </a:r>
            <a:endParaRPr kumimoji="1"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32916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691</TotalTime>
  <Words>124</Words>
  <Application>Microsoft Office PowerPoint</Application>
  <PresentationFormat>画面に合わせる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24</cp:revision>
  <dcterms:created xsi:type="dcterms:W3CDTF">2023-01-27T06:17:12Z</dcterms:created>
  <dcterms:modified xsi:type="dcterms:W3CDTF">2025-01-08T07:32:52Z</dcterms:modified>
</cp:coreProperties>
</file>